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32461200" cy="43434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13824">
          <p15:clr>
            <a:srgbClr val="A4A3A4"/>
          </p15:clr>
        </p15:guide>
        <p15:guide id="2" orient="horz"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47E0C9-A17F-4EC2-A272-520A8DEC0812}" v="343" dt="2024-03-13T01:37:51.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6" d="100"/>
          <a:sy n="26" d="100"/>
        </p:scale>
        <p:origin x="1716" y="120"/>
      </p:cViewPr>
      <p:guideLst>
        <p:guide pos="13824"/>
        <p:guide orient="horz"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3547E0C9-A17F-4EC2-A272-520A8DEC0812}"/>
    <pc:docChg chg="undo custSel modSld">
      <pc:chgData name="Dmitriy Beznosko" userId="8bcdeb23-d2dd-465e-bda6-8e644f22b48c" providerId="ADAL" clId="{3547E0C9-A17F-4EC2-A272-520A8DEC0812}" dt="2024-06-03T17:09:08.632" v="3762" actId="20577"/>
      <pc:docMkLst>
        <pc:docMk/>
      </pc:docMkLst>
      <pc:sldChg chg="addSp delSp modSp mod">
        <pc:chgData name="Dmitriy Beznosko" userId="8bcdeb23-d2dd-465e-bda6-8e644f22b48c" providerId="ADAL" clId="{3547E0C9-A17F-4EC2-A272-520A8DEC0812}" dt="2024-06-03T17:09:08.632" v="3762" actId="20577"/>
        <pc:sldMkLst>
          <pc:docMk/>
          <pc:sldMk cId="0" sldId="256"/>
        </pc:sldMkLst>
        <pc:spChg chg="add mod">
          <ac:chgData name="Dmitriy Beznosko" userId="8bcdeb23-d2dd-465e-bda6-8e644f22b48c" providerId="ADAL" clId="{3547E0C9-A17F-4EC2-A272-520A8DEC0812}" dt="2024-03-13T21:36:43.001" v="1403" actId="1036"/>
          <ac:spMkLst>
            <pc:docMk/>
            <pc:sldMk cId="0" sldId="256"/>
            <ac:spMk id="15" creationId="{51FD4116-7156-215C-ACCA-5F482D623D90}"/>
          </ac:spMkLst>
        </pc:spChg>
        <pc:spChg chg="add mod">
          <ac:chgData name="Dmitriy Beznosko" userId="8bcdeb23-d2dd-465e-bda6-8e644f22b48c" providerId="ADAL" clId="{3547E0C9-A17F-4EC2-A272-520A8DEC0812}" dt="2024-03-13T21:36:43.001" v="1403" actId="1036"/>
          <ac:spMkLst>
            <pc:docMk/>
            <pc:sldMk cId="0" sldId="256"/>
            <ac:spMk id="16" creationId="{5BB93C1B-3FD8-A4AB-03FC-D2D0967B5C30}"/>
          </ac:spMkLst>
        </pc:spChg>
        <pc:spChg chg="add mod">
          <ac:chgData name="Dmitriy Beznosko" userId="8bcdeb23-d2dd-465e-bda6-8e644f22b48c" providerId="ADAL" clId="{3547E0C9-A17F-4EC2-A272-520A8DEC0812}" dt="2024-03-13T01:13:13.008" v="418" actId="1076"/>
          <ac:spMkLst>
            <pc:docMk/>
            <pc:sldMk cId="0" sldId="256"/>
            <ac:spMk id="37" creationId="{774F2F63-56E4-D04A-9DC9-07FE4DEAB2D6}"/>
          </ac:spMkLst>
        </pc:spChg>
        <pc:spChg chg="add mod">
          <ac:chgData name="Dmitriy Beznosko" userId="8bcdeb23-d2dd-465e-bda6-8e644f22b48c" providerId="ADAL" clId="{3547E0C9-A17F-4EC2-A272-520A8DEC0812}" dt="2024-03-13T01:13:07.987" v="417" actId="1037"/>
          <ac:spMkLst>
            <pc:docMk/>
            <pc:sldMk cId="0" sldId="256"/>
            <ac:spMk id="38" creationId="{37107CCB-AD4A-6886-6EB1-3C033DAC9111}"/>
          </ac:spMkLst>
        </pc:spChg>
        <pc:spChg chg="mod">
          <ac:chgData name="Dmitriy Beznosko" userId="8bcdeb23-d2dd-465e-bda6-8e644f22b48c" providerId="ADAL" clId="{3547E0C9-A17F-4EC2-A272-520A8DEC0812}" dt="2024-03-13T21:43:37.068" v="1987" actId="1035"/>
          <ac:spMkLst>
            <pc:docMk/>
            <pc:sldMk cId="0" sldId="256"/>
            <ac:spMk id="56" creationId="{00000000-0000-0000-0000-000000000000}"/>
          </ac:spMkLst>
        </pc:spChg>
        <pc:spChg chg="mod">
          <ac:chgData name="Dmitriy Beznosko" userId="8bcdeb23-d2dd-465e-bda6-8e644f22b48c" providerId="ADAL" clId="{3547E0C9-A17F-4EC2-A272-520A8DEC0812}" dt="2024-03-13T21:54:05.910" v="2019" actId="1036"/>
          <ac:spMkLst>
            <pc:docMk/>
            <pc:sldMk cId="0" sldId="256"/>
            <ac:spMk id="57" creationId="{00000000-0000-0000-0000-000000000000}"/>
          </ac:spMkLst>
        </pc:spChg>
        <pc:spChg chg="mod">
          <ac:chgData name="Dmitriy Beznosko" userId="8bcdeb23-d2dd-465e-bda6-8e644f22b48c" providerId="ADAL" clId="{3547E0C9-A17F-4EC2-A272-520A8DEC0812}" dt="2024-03-13T01:17:53.129" v="525" actId="1036"/>
          <ac:spMkLst>
            <pc:docMk/>
            <pc:sldMk cId="0" sldId="256"/>
            <ac:spMk id="67" creationId="{00000000-0000-0000-0000-000000000000}"/>
          </ac:spMkLst>
        </pc:spChg>
        <pc:spChg chg="mod">
          <ac:chgData name="Dmitriy Beznosko" userId="8bcdeb23-d2dd-465e-bda6-8e644f22b48c" providerId="ADAL" clId="{3547E0C9-A17F-4EC2-A272-520A8DEC0812}" dt="2024-03-13T21:34:24.977" v="1279" actId="20577"/>
          <ac:spMkLst>
            <pc:docMk/>
            <pc:sldMk cId="0" sldId="256"/>
            <ac:spMk id="68"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69"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70"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71" creationId="{00000000-0000-0000-0000-000000000000}"/>
          </ac:spMkLst>
        </pc:spChg>
        <pc:spChg chg="mod">
          <ac:chgData name="Dmitriy Beznosko" userId="8bcdeb23-d2dd-465e-bda6-8e644f22b48c" providerId="ADAL" clId="{3547E0C9-A17F-4EC2-A272-520A8DEC0812}" dt="2024-03-13T01:00:57.427" v="61" actId="1036"/>
          <ac:spMkLst>
            <pc:docMk/>
            <pc:sldMk cId="0" sldId="256"/>
            <ac:spMk id="72" creationId="{00000000-0000-0000-0000-000000000000}"/>
          </ac:spMkLst>
        </pc:spChg>
        <pc:spChg chg="mod">
          <ac:chgData name="Dmitriy Beznosko" userId="8bcdeb23-d2dd-465e-bda6-8e644f22b48c" providerId="ADAL" clId="{3547E0C9-A17F-4EC2-A272-520A8DEC0812}" dt="2024-03-13T01:01:26.197" v="65" actId="1076"/>
          <ac:spMkLst>
            <pc:docMk/>
            <pc:sldMk cId="0" sldId="256"/>
            <ac:spMk id="73"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76"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77"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80" creationId="{00000000-0000-0000-0000-000000000000}"/>
          </ac:spMkLst>
        </pc:spChg>
        <pc:spChg chg="mod">
          <ac:chgData name="Dmitriy Beznosko" userId="8bcdeb23-d2dd-465e-bda6-8e644f22b48c" providerId="ADAL" clId="{3547E0C9-A17F-4EC2-A272-520A8DEC0812}" dt="2024-03-13T01:00:38.917" v="50" actId="571"/>
          <ac:spMkLst>
            <pc:docMk/>
            <pc:sldMk cId="0" sldId="256"/>
            <ac:spMk id="81" creationId="{00000000-0000-0000-0000-000000000000}"/>
          </ac:spMkLst>
        </pc:spChg>
        <pc:spChg chg="mod">
          <ac:chgData name="Dmitriy Beznosko" userId="8bcdeb23-d2dd-465e-bda6-8e644f22b48c" providerId="ADAL" clId="{3547E0C9-A17F-4EC2-A272-520A8DEC0812}" dt="2024-03-13T01:03:38.761" v="210" actId="20577"/>
          <ac:spMkLst>
            <pc:docMk/>
            <pc:sldMk cId="0" sldId="256"/>
            <ac:spMk id="86" creationId="{00000000-0000-0000-0000-000000000000}"/>
          </ac:spMkLst>
        </pc:spChg>
        <pc:spChg chg="mod">
          <ac:chgData name="Dmitriy Beznosko" userId="8bcdeb23-d2dd-465e-bda6-8e644f22b48c" providerId="ADAL" clId="{3547E0C9-A17F-4EC2-A272-520A8DEC0812}" dt="2024-03-13T01:17:04.233" v="515" actId="20577"/>
          <ac:spMkLst>
            <pc:docMk/>
            <pc:sldMk cId="0" sldId="256"/>
            <ac:spMk id="98" creationId="{00000000-0000-0000-0000-000000000000}"/>
          </ac:spMkLst>
        </pc:spChg>
        <pc:spChg chg="mod">
          <ac:chgData name="Dmitriy Beznosko" userId="8bcdeb23-d2dd-465e-bda6-8e644f22b48c" providerId="ADAL" clId="{3547E0C9-A17F-4EC2-A272-520A8DEC0812}" dt="2024-03-13T01:03:53.913" v="212" actId="20577"/>
          <ac:spMkLst>
            <pc:docMk/>
            <pc:sldMk cId="0" sldId="256"/>
            <ac:spMk id="99" creationId="{00000000-0000-0000-0000-000000000000}"/>
          </ac:spMkLst>
        </pc:spChg>
        <pc:grpChg chg="mod">
          <ac:chgData name="Dmitriy Beznosko" userId="8bcdeb23-d2dd-465e-bda6-8e644f22b48c" providerId="ADAL" clId="{3547E0C9-A17F-4EC2-A272-520A8DEC0812}" dt="2024-03-13T01:01:33.398" v="83" actId="1038"/>
          <ac:grpSpMkLst>
            <pc:docMk/>
            <pc:sldMk cId="0" sldId="256"/>
            <ac:grpSpMk id="85" creationId="{00000000-0000-0000-0000-000000000000}"/>
          </ac:grpSpMkLst>
        </pc:grpChg>
        <pc:graphicFrameChg chg="mod modGraphic">
          <ac:chgData name="Dmitriy Beznosko" userId="8bcdeb23-d2dd-465e-bda6-8e644f22b48c" providerId="ADAL" clId="{3547E0C9-A17F-4EC2-A272-520A8DEC0812}" dt="2024-06-03T17:09:08.632" v="3762" actId="20577"/>
          <ac:graphicFrameMkLst>
            <pc:docMk/>
            <pc:sldMk cId="0" sldId="256"/>
            <ac:graphicFrameMk id="13" creationId="{00000000-0000-0000-0000-000000000000}"/>
          </ac:graphicFrameMkLst>
        </pc:graphicFrameChg>
        <pc:graphicFrameChg chg="mod modGraphic">
          <ac:chgData name="Dmitriy Beznosko" userId="8bcdeb23-d2dd-465e-bda6-8e644f22b48c" providerId="ADAL" clId="{3547E0C9-A17F-4EC2-A272-520A8DEC0812}" dt="2024-03-13T00:57:56.405" v="2" actId="20577"/>
          <ac:graphicFrameMkLst>
            <pc:docMk/>
            <pc:sldMk cId="0" sldId="256"/>
            <ac:graphicFrameMk id="21" creationId="{00000000-0000-0000-0000-000000000000}"/>
          </ac:graphicFrameMkLst>
        </pc:graphicFrameChg>
        <pc:graphicFrameChg chg="mod modGraphic">
          <ac:chgData name="Dmitriy Beznosko" userId="8bcdeb23-d2dd-465e-bda6-8e644f22b48c" providerId="ADAL" clId="{3547E0C9-A17F-4EC2-A272-520A8DEC0812}" dt="2024-03-13T00:58:16.411" v="27" actId="14100"/>
          <ac:graphicFrameMkLst>
            <pc:docMk/>
            <pc:sldMk cId="0" sldId="256"/>
            <ac:graphicFrameMk id="22" creationId="{00000000-0000-0000-0000-000000000000}"/>
          </ac:graphicFrameMkLst>
        </pc:graphicFrameChg>
        <pc:graphicFrameChg chg="mod modGraphic">
          <ac:chgData name="Dmitriy Beznosko" userId="8bcdeb23-d2dd-465e-bda6-8e644f22b48c" providerId="ADAL" clId="{3547E0C9-A17F-4EC2-A272-520A8DEC0812}" dt="2024-04-02T01:42:14.178" v="3716" actId="20577"/>
          <ac:graphicFrameMkLst>
            <pc:docMk/>
            <pc:sldMk cId="0" sldId="256"/>
            <ac:graphicFrameMk id="29" creationId="{00000000-0000-0000-0000-000000000000}"/>
          </ac:graphicFrameMkLst>
        </pc:graphicFrameChg>
        <pc:graphicFrameChg chg="mod modGraphic">
          <ac:chgData name="Dmitriy Beznosko" userId="8bcdeb23-d2dd-465e-bda6-8e644f22b48c" providerId="ADAL" clId="{3547E0C9-A17F-4EC2-A272-520A8DEC0812}" dt="2024-03-14T00:35:20.633" v="3692" actId="6549"/>
          <ac:graphicFrameMkLst>
            <pc:docMk/>
            <pc:sldMk cId="0" sldId="256"/>
            <ac:graphicFrameMk id="30" creationId="{00000000-0000-0000-0000-000000000000}"/>
          </ac:graphicFrameMkLst>
        </pc:graphicFrameChg>
        <pc:graphicFrameChg chg="add mod">
          <ac:chgData name="Dmitriy Beznosko" userId="8bcdeb23-d2dd-465e-bda6-8e644f22b48c" providerId="ADAL" clId="{3547E0C9-A17F-4EC2-A272-520A8DEC0812}" dt="2024-03-13T21:43:37.068" v="1987" actId="1035"/>
          <ac:graphicFrameMkLst>
            <pc:docMk/>
            <pc:sldMk cId="0" sldId="256"/>
            <ac:graphicFrameMk id="45" creationId="{C81B2702-8CC0-1033-AB5D-36D6B1D21C06}"/>
          </ac:graphicFrameMkLst>
        </pc:graphicFrameChg>
        <pc:graphicFrameChg chg="mod modGraphic">
          <ac:chgData name="Dmitriy Beznosko" userId="8bcdeb23-d2dd-465e-bda6-8e644f22b48c" providerId="ADAL" clId="{3547E0C9-A17F-4EC2-A272-520A8DEC0812}" dt="2024-03-13T22:10:08.582" v="2314" actId="20577"/>
          <ac:graphicFrameMkLst>
            <pc:docMk/>
            <pc:sldMk cId="0" sldId="256"/>
            <ac:graphicFrameMk id="46" creationId="{00000000-0000-0000-0000-000000000000}"/>
          </ac:graphicFrameMkLst>
        </pc:graphicFrameChg>
        <pc:picChg chg="add mod">
          <ac:chgData name="Dmitriy Beznosko" userId="8bcdeb23-d2dd-465e-bda6-8e644f22b48c" providerId="ADAL" clId="{3547E0C9-A17F-4EC2-A272-520A8DEC0812}" dt="2024-03-13T21:54:05.910" v="2019" actId="1036"/>
          <ac:picMkLst>
            <pc:docMk/>
            <pc:sldMk cId="0" sldId="256"/>
            <ac:picMk id="3" creationId="{08530246-1562-B514-1483-E95B57595102}"/>
          </ac:picMkLst>
        </pc:picChg>
        <pc:picChg chg="add mod">
          <ac:chgData name="Dmitriy Beznosko" userId="8bcdeb23-d2dd-465e-bda6-8e644f22b48c" providerId="ADAL" clId="{3547E0C9-A17F-4EC2-A272-520A8DEC0812}" dt="2024-03-13T21:36:43.001" v="1403" actId="1036"/>
          <ac:picMkLst>
            <pc:docMk/>
            <pc:sldMk cId="0" sldId="256"/>
            <ac:picMk id="5" creationId="{C4318AF8-87B5-3C8C-4FC3-5CA53510F4D2}"/>
          </ac:picMkLst>
        </pc:picChg>
        <pc:picChg chg="add mod">
          <ac:chgData name="Dmitriy Beznosko" userId="8bcdeb23-d2dd-465e-bda6-8e644f22b48c" providerId="ADAL" clId="{3547E0C9-A17F-4EC2-A272-520A8DEC0812}" dt="2024-03-13T21:36:43.001" v="1403" actId="1036"/>
          <ac:picMkLst>
            <pc:docMk/>
            <pc:sldMk cId="0" sldId="256"/>
            <ac:picMk id="7" creationId="{F908ADB8-00E5-B8DF-0523-BC57CBED68A9}"/>
          </ac:picMkLst>
        </pc:picChg>
        <pc:picChg chg="add mod">
          <ac:chgData name="Dmitriy Beznosko" userId="8bcdeb23-d2dd-465e-bda6-8e644f22b48c" providerId="ADAL" clId="{3547E0C9-A17F-4EC2-A272-520A8DEC0812}" dt="2024-03-13T21:36:43.001" v="1403" actId="1036"/>
          <ac:picMkLst>
            <pc:docMk/>
            <pc:sldMk cId="0" sldId="256"/>
            <ac:picMk id="9" creationId="{D98B7228-B312-D542-A691-95E19D208987}"/>
          </ac:picMkLst>
        </pc:picChg>
        <pc:picChg chg="add mod">
          <ac:chgData name="Dmitriy Beznosko" userId="8bcdeb23-d2dd-465e-bda6-8e644f22b48c" providerId="ADAL" clId="{3547E0C9-A17F-4EC2-A272-520A8DEC0812}" dt="2024-03-13T21:36:43.001" v="1403" actId="1036"/>
          <ac:picMkLst>
            <pc:docMk/>
            <pc:sldMk cId="0" sldId="256"/>
            <ac:picMk id="11" creationId="{ADF9D2B1-BCFB-45FC-7F50-122D868DAF39}"/>
          </ac:picMkLst>
        </pc:picChg>
        <pc:picChg chg="add mod">
          <ac:chgData name="Dmitriy Beznosko" userId="8bcdeb23-d2dd-465e-bda6-8e644f22b48c" providerId="ADAL" clId="{3547E0C9-A17F-4EC2-A272-520A8DEC0812}" dt="2024-03-13T21:54:05.910" v="2019" actId="1036"/>
          <ac:picMkLst>
            <pc:docMk/>
            <pc:sldMk cId="0" sldId="256"/>
            <ac:picMk id="14" creationId="{8DBF4A9C-D22E-A6E1-32EF-6DEF0A14B38D}"/>
          </ac:picMkLst>
        </pc:picChg>
        <pc:picChg chg="add del mod">
          <ac:chgData name="Dmitriy Beznosko" userId="8bcdeb23-d2dd-465e-bda6-8e644f22b48c" providerId="ADAL" clId="{3547E0C9-A17F-4EC2-A272-520A8DEC0812}" dt="2024-03-14T00:38:26.654" v="3705" actId="478"/>
          <ac:picMkLst>
            <pc:docMk/>
            <pc:sldMk cId="0" sldId="256"/>
            <ac:picMk id="17" creationId="{C129D10D-654F-A050-424F-1031C6C0C06B}"/>
          </ac:picMkLst>
        </pc:picChg>
        <pc:picChg chg="add mod">
          <ac:chgData name="Dmitriy Beznosko" userId="8bcdeb23-d2dd-465e-bda6-8e644f22b48c" providerId="ADAL" clId="{3547E0C9-A17F-4EC2-A272-520A8DEC0812}" dt="2024-03-14T00:41:24.416" v="3712" actId="1076"/>
          <ac:picMkLst>
            <pc:docMk/>
            <pc:sldMk cId="0" sldId="256"/>
            <ac:picMk id="18" creationId="{C9F00315-BA89-7BC1-A04F-21AD78671742}"/>
          </ac:picMkLst>
        </pc:picChg>
        <pc:picChg chg="add mod modCrop">
          <ac:chgData name="Dmitriy Beznosko" userId="8bcdeb23-d2dd-465e-bda6-8e644f22b48c" providerId="ADAL" clId="{3547E0C9-A17F-4EC2-A272-520A8DEC0812}" dt="2024-03-13T01:13:21.051" v="427" actId="1038"/>
          <ac:picMkLst>
            <pc:docMk/>
            <pc:sldMk cId="0" sldId="256"/>
            <ac:picMk id="40" creationId="{E820A4ED-0D41-6F56-93B4-D03E5B5E665D}"/>
          </ac:picMkLst>
        </pc:picChg>
        <pc:picChg chg="add mod">
          <ac:chgData name="Dmitriy Beznosko" userId="8bcdeb23-d2dd-465e-bda6-8e644f22b48c" providerId="ADAL" clId="{3547E0C9-A17F-4EC2-A272-520A8DEC0812}" dt="2024-03-13T01:14:31.244" v="469" actId="14100"/>
          <ac:picMkLst>
            <pc:docMk/>
            <pc:sldMk cId="0" sldId="256"/>
            <ac:picMk id="42" creationId="{610B6654-1C4D-C966-6A34-6164D0ACD069}"/>
          </ac:picMkLst>
        </pc:picChg>
        <pc:picChg chg="add mod modCrop">
          <ac:chgData name="Dmitriy Beznosko" userId="8bcdeb23-d2dd-465e-bda6-8e644f22b48c" providerId="ADAL" clId="{3547E0C9-A17F-4EC2-A272-520A8DEC0812}" dt="2024-03-13T01:16:25.739" v="494"/>
          <ac:picMkLst>
            <pc:docMk/>
            <pc:sldMk cId="0" sldId="256"/>
            <ac:picMk id="44" creationId="{4ECAA22A-07BF-F718-16BE-DCBFC3964D75}"/>
          </ac:picMkLst>
        </pc:picChg>
        <pc:picChg chg="del">
          <ac:chgData name="Dmitriy Beznosko" userId="8bcdeb23-d2dd-465e-bda6-8e644f22b48c" providerId="ADAL" clId="{3547E0C9-A17F-4EC2-A272-520A8DEC0812}" dt="2024-03-13T01:09:06.476" v="219" actId="478"/>
          <ac:picMkLst>
            <pc:docMk/>
            <pc:sldMk cId="0" sldId="256"/>
            <ac:picMk id="62" creationId="{00000000-0000-0000-0000-000000000000}"/>
          </ac:picMkLst>
        </pc:picChg>
        <pc:picChg chg="del mod">
          <ac:chgData name="Dmitriy Beznosko" userId="8bcdeb23-d2dd-465e-bda6-8e644f22b48c" providerId="ADAL" clId="{3547E0C9-A17F-4EC2-A272-520A8DEC0812}" dt="2024-03-14T00:36:11.103" v="3697" actId="478"/>
          <ac:picMkLst>
            <pc:docMk/>
            <pc:sldMk cId="0" sldId="256"/>
            <ac:picMk id="90" creationId="{00000000-0000-0000-0000-000000000000}"/>
          </ac:picMkLst>
        </pc:picChg>
        <pc:picChg chg="mod">
          <ac:chgData name="Dmitriy Beznosko" userId="8bcdeb23-d2dd-465e-bda6-8e644f22b48c" providerId="ADAL" clId="{3547E0C9-A17F-4EC2-A272-520A8DEC0812}" dt="2024-03-14T00:41:31.814" v="3714" actId="22711"/>
          <ac:picMkLst>
            <pc:docMk/>
            <pc:sldMk cId="0" sldId="256"/>
            <ac:picMk id="92" creationId="{00000000-0000-0000-0000-000000000000}"/>
          </ac:picMkLst>
        </pc:picChg>
        <pc:picChg chg="del mod">
          <ac:chgData name="Dmitriy Beznosko" userId="8bcdeb23-d2dd-465e-bda6-8e644f22b48c" providerId="ADAL" clId="{3547E0C9-A17F-4EC2-A272-520A8DEC0812}" dt="2024-03-13T01:31:39.416" v="962" actId="478"/>
          <ac:picMkLst>
            <pc:docMk/>
            <pc:sldMk cId="0" sldId="256"/>
            <ac:picMk id="93" creationId="{00000000-0000-0000-0000-000000000000}"/>
          </ac:picMkLst>
        </pc:picChg>
        <pc:picChg chg="del mod">
          <ac:chgData name="Dmitriy Beznosko" userId="8bcdeb23-d2dd-465e-bda6-8e644f22b48c" providerId="ADAL" clId="{3547E0C9-A17F-4EC2-A272-520A8DEC0812}" dt="2024-03-13T01:36:01.765" v="1028" actId="478"/>
          <ac:picMkLst>
            <pc:docMk/>
            <pc:sldMk cId="0" sldId="256"/>
            <ac:picMk id="94" creationId="{00000000-0000-0000-0000-000000000000}"/>
          </ac:picMkLst>
        </pc:picChg>
        <pc:picChg chg="del">
          <ac:chgData name="Dmitriy Beznosko" userId="8bcdeb23-d2dd-465e-bda6-8e644f22b48c" providerId="ADAL" clId="{3547E0C9-A17F-4EC2-A272-520A8DEC0812}" dt="2024-03-13T01:14:40.082" v="470" actId="478"/>
          <ac:picMkLst>
            <pc:docMk/>
            <pc:sldMk cId="0" sldId="256"/>
            <ac:picMk id="96" creationId="{00000000-0000-0000-0000-000000000000}"/>
          </ac:picMkLst>
        </pc:picChg>
        <pc:picChg chg="mod">
          <ac:chgData name="Dmitriy Beznosko" userId="8bcdeb23-d2dd-465e-bda6-8e644f22b48c" providerId="ADAL" clId="{3547E0C9-A17F-4EC2-A272-520A8DEC0812}" dt="2024-03-13T01:12:18.985" v="380" actId="1038"/>
          <ac:picMkLst>
            <pc:docMk/>
            <pc:sldMk cId="0" sldId="256"/>
            <ac:picMk id="1808935738" creationId="{00000000-0000-0000-0000-000000000000}"/>
          </ac:picMkLst>
        </pc:picChg>
        <pc:cxnChg chg="add mod">
          <ac:chgData name="Dmitriy Beznosko" userId="8bcdeb23-d2dd-465e-bda6-8e644f22b48c" providerId="ADAL" clId="{3547E0C9-A17F-4EC2-A272-520A8DEC0812}" dt="2024-03-13T01:01:26.197" v="65" actId="1076"/>
          <ac:cxnSpMkLst>
            <pc:docMk/>
            <pc:sldMk cId="0" sldId="256"/>
            <ac:cxnSpMk id="26" creationId="{DA8B3BB9-7D77-E4A0-167C-234EE635035B}"/>
          </ac:cxnSpMkLst>
        </pc:cxnChg>
        <pc:cxnChg chg="mod">
          <ac:chgData name="Dmitriy Beznosko" userId="8bcdeb23-d2dd-465e-bda6-8e644f22b48c" providerId="ADAL" clId="{3547E0C9-A17F-4EC2-A272-520A8DEC0812}" dt="2024-03-13T01:00:38.917" v="50" actId="571"/>
          <ac:cxnSpMkLst>
            <pc:docMk/>
            <pc:sldMk cId="0" sldId="256"/>
            <ac:cxnSpMk id="75" creationId="{00000000-0000-0000-0000-000000000000}"/>
          </ac:cxnSpMkLst>
        </pc:cxnChg>
        <pc:cxnChg chg="mod">
          <ac:chgData name="Dmitriy Beznosko" userId="8bcdeb23-d2dd-465e-bda6-8e644f22b48c" providerId="ADAL" clId="{3547E0C9-A17F-4EC2-A272-520A8DEC0812}" dt="2024-03-13T01:01:03.455" v="62" actId="14100"/>
          <ac:cxnSpMkLst>
            <pc:docMk/>
            <pc:sldMk cId="0" sldId="256"/>
            <ac:cxnSpMk id="78" creationId="{00000000-0000-0000-0000-000000000000}"/>
          </ac:cxnSpMkLst>
        </pc:cxnChg>
        <pc:cxnChg chg="mod">
          <ac:chgData name="Dmitriy Beznosko" userId="8bcdeb23-d2dd-465e-bda6-8e644f22b48c" providerId="ADAL" clId="{3547E0C9-A17F-4EC2-A272-520A8DEC0812}" dt="2024-03-13T01:01:26.197" v="65" actId="1076"/>
          <ac:cxnSpMkLst>
            <pc:docMk/>
            <pc:sldMk cId="0" sldId="256"/>
            <ac:cxnSpMk id="79" creationId="{00000000-0000-0000-0000-000000000000}"/>
          </ac:cxnSpMkLst>
        </pc:cxnChg>
        <pc:cxnChg chg="mod">
          <ac:chgData name="Dmitriy Beznosko" userId="8bcdeb23-d2dd-465e-bda6-8e644f22b48c" providerId="ADAL" clId="{3547E0C9-A17F-4EC2-A272-520A8DEC0812}" dt="2024-03-13T01:00:38.917" v="50" actId="571"/>
          <ac:cxnSpMkLst>
            <pc:docMk/>
            <pc:sldMk cId="0" sldId="256"/>
            <ac:cxnSpMk id="82" creationId="{00000000-0000-0000-0000-000000000000}"/>
          </ac:cxnSpMkLst>
        </pc:cxnChg>
        <pc:cxnChg chg="mod">
          <ac:chgData name="Dmitriy Beznosko" userId="8bcdeb23-d2dd-465e-bda6-8e644f22b48c" providerId="ADAL" clId="{3547E0C9-A17F-4EC2-A272-520A8DEC0812}" dt="2024-03-13T01:00:57.427" v="61" actId="1036"/>
          <ac:cxnSpMkLst>
            <pc:docMk/>
            <pc:sldMk cId="0" sldId="256"/>
            <ac:cxnSpMk id="83" creationId="{00000000-0000-0000-0000-000000000000}"/>
          </ac:cxnSpMkLst>
        </pc:cxnChg>
        <pc:cxnChg chg="del mod">
          <ac:chgData name="Dmitriy Beznosko" userId="8bcdeb23-d2dd-465e-bda6-8e644f22b48c" providerId="ADAL" clId="{3547E0C9-A17F-4EC2-A272-520A8DEC0812}" dt="2024-03-13T01:00:32.945" v="49" actId="478"/>
          <ac:cxnSpMkLst>
            <pc:docMk/>
            <pc:sldMk cId="0" sldId="256"/>
            <ac:cxnSpMk id="84" creationId="{00000000-0000-0000-0000-000000000000}"/>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laytonstateuniversity-my.sharepoint.com/personal/dbeznosko_clayton_edu/Documents/2024/conferences/CIMS%20symposium/Phys%20Pmt%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88173243295731E-2"/>
          <c:y val="3.4785224359771626E-2"/>
          <c:w val="0.91635090643067896"/>
          <c:h val="0.83107386853814313"/>
        </c:manualLayout>
      </c:layout>
      <c:scatterChart>
        <c:scatterStyle val="smoothMarker"/>
        <c:varyColors val="0"/>
        <c:ser>
          <c:idx val="0"/>
          <c:order val="0"/>
          <c:tx>
            <c:v>4.96V</c:v>
          </c:tx>
          <c:spPr>
            <a:ln w="9525" cap="flat" cmpd="sng" algn="ctr">
              <a:solidFill>
                <a:schemeClr val="accent1">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1">
                      <a:tint val="62000"/>
                      <a:hueMod val="94000"/>
                      <a:satMod val="140000"/>
                      <a:lumMod val="110000"/>
                    </a:schemeClr>
                  </a:gs>
                  <a:gs pos="100000">
                    <a:schemeClr val="accent1">
                      <a:tint val="84000"/>
                      <a:satMod val="160000"/>
                    </a:schemeClr>
                  </a:gs>
                </a:gsLst>
                <a:lin ang="5400000" scaled="0"/>
              </a:gradFill>
              <a:ln w="9525" cap="flat" cmpd="sng" algn="ctr">
                <a:solidFill>
                  <a:schemeClr val="accent1">
                    <a:shade val="95000"/>
                  </a:schemeClr>
                </a:solidFill>
                <a:round/>
              </a:ln>
              <a:effectLst>
                <a:outerShdw blurRad="40000" dist="20000" dir="5400000" rotWithShape="0">
                  <a:srgbClr val="000000">
                    <a:alpha val="38000"/>
                  </a:srgbClr>
                </a:outerShdw>
              </a:effectLst>
            </c:spPr>
          </c:marker>
          <c:xVal>
            <c:numRef>
              <c:f>'ALL ALL Data'!$A$2:$A$13</c:f>
              <c:numCache>
                <c:formatCode>General</c:formatCode>
                <c:ptCount val="12"/>
                <c:pt idx="0">
                  <c:v>3</c:v>
                </c:pt>
                <c:pt idx="1">
                  <c:v>6</c:v>
                </c:pt>
                <c:pt idx="2">
                  <c:v>9</c:v>
                </c:pt>
                <c:pt idx="3">
                  <c:v>12</c:v>
                </c:pt>
                <c:pt idx="4">
                  <c:v>15</c:v>
                </c:pt>
                <c:pt idx="5">
                  <c:v>18</c:v>
                </c:pt>
                <c:pt idx="6">
                  <c:v>21</c:v>
                </c:pt>
                <c:pt idx="7">
                  <c:v>24</c:v>
                </c:pt>
                <c:pt idx="8">
                  <c:v>27</c:v>
                </c:pt>
                <c:pt idx="9">
                  <c:v>30</c:v>
                </c:pt>
                <c:pt idx="10">
                  <c:v>35</c:v>
                </c:pt>
                <c:pt idx="11">
                  <c:v>45</c:v>
                </c:pt>
              </c:numCache>
            </c:numRef>
          </c:xVal>
          <c:yVal>
            <c:numRef>
              <c:f>'ALL ALL Data'!$B$2:$B$13</c:f>
              <c:numCache>
                <c:formatCode>General</c:formatCode>
                <c:ptCount val="12"/>
                <c:pt idx="0">
                  <c:v>4.5132176000679394</c:v>
                </c:pt>
                <c:pt idx="1">
                  <c:v>2.8920946026904804</c:v>
                </c:pt>
                <c:pt idx="2">
                  <c:v>2.568201724066995</c:v>
                </c:pt>
                <c:pt idx="3">
                  <c:v>2.3932826505593647</c:v>
                </c:pt>
                <c:pt idx="4">
                  <c:v>2.2130748253088512</c:v>
                </c:pt>
                <c:pt idx="5">
                  <c:v>2.1280298135854419</c:v>
                </c:pt>
                <c:pt idx="6">
                  <c:v>2.0413926851582249</c:v>
                </c:pt>
                <c:pt idx="7">
                  <c:v>1.9890046156985368</c:v>
                </c:pt>
                <c:pt idx="8">
                  <c:v>1.9265710828414664</c:v>
                </c:pt>
                <c:pt idx="9">
                  <c:v>1.8653014261025438</c:v>
                </c:pt>
                <c:pt idx="10">
                  <c:v>1.7634279935629373</c:v>
                </c:pt>
                <c:pt idx="11">
                  <c:v>1.5865873046717549</c:v>
                </c:pt>
              </c:numCache>
            </c:numRef>
          </c:yVal>
          <c:smooth val="1"/>
          <c:extLst>
            <c:ext xmlns:c16="http://schemas.microsoft.com/office/drawing/2014/chart" uri="{C3380CC4-5D6E-409C-BE32-E72D297353CC}">
              <c16:uniqueId val="{00000000-F8EA-4EE2-B823-8A655AD51517}"/>
            </c:ext>
          </c:extLst>
        </c:ser>
        <c:ser>
          <c:idx val="5"/>
          <c:order val="1"/>
          <c:tx>
            <c:v>4.8V</c:v>
          </c:tx>
          <c:spPr>
            <a:ln w="9525" cap="flat" cmpd="sng" algn="ctr">
              <a:solidFill>
                <a:schemeClr val="accent6">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6">
                      <a:tint val="62000"/>
                      <a:hueMod val="94000"/>
                      <a:satMod val="140000"/>
                      <a:lumMod val="110000"/>
                    </a:schemeClr>
                  </a:gs>
                  <a:gs pos="100000">
                    <a:schemeClr val="accent6">
                      <a:tint val="84000"/>
                      <a:satMod val="160000"/>
                    </a:schemeClr>
                  </a:gs>
                </a:gsLst>
                <a:lin ang="5400000" scaled="0"/>
              </a:gradFill>
              <a:ln w="9525" cap="flat" cmpd="sng" algn="ctr">
                <a:solidFill>
                  <a:schemeClr val="accent6">
                    <a:shade val="95000"/>
                  </a:schemeClr>
                </a:solidFill>
                <a:round/>
              </a:ln>
              <a:effectLst>
                <a:outerShdw blurRad="40000" dist="20000" dir="5400000" rotWithShape="0">
                  <a:srgbClr val="000000">
                    <a:alpha val="38000"/>
                  </a:srgbClr>
                </a:outerShdw>
              </a:effectLst>
            </c:spPr>
          </c:marker>
          <c:xVal>
            <c:numRef>
              <c:f>'ALL ALL Data'!$D$2:$D$12</c:f>
              <c:numCache>
                <c:formatCode>General</c:formatCode>
                <c:ptCount val="11"/>
                <c:pt idx="0">
                  <c:v>3</c:v>
                </c:pt>
                <c:pt idx="1">
                  <c:v>6</c:v>
                </c:pt>
                <c:pt idx="2">
                  <c:v>9</c:v>
                </c:pt>
                <c:pt idx="3">
                  <c:v>12</c:v>
                </c:pt>
                <c:pt idx="4">
                  <c:v>15</c:v>
                </c:pt>
                <c:pt idx="5">
                  <c:v>18</c:v>
                </c:pt>
                <c:pt idx="6">
                  <c:v>21</c:v>
                </c:pt>
                <c:pt idx="7">
                  <c:v>24</c:v>
                </c:pt>
                <c:pt idx="8">
                  <c:v>27</c:v>
                </c:pt>
                <c:pt idx="9">
                  <c:v>30</c:v>
                </c:pt>
                <c:pt idx="10">
                  <c:v>33</c:v>
                </c:pt>
              </c:numCache>
            </c:numRef>
          </c:xVal>
          <c:yVal>
            <c:numRef>
              <c:f>'ALL ALL Data'!$E$2:$E$12</c:f>
              <c:numCache>
                <c:formatCode>General</c:formatCode>
                <c:ptCount val="11"/>
                <c:pt idx="0">
                  <c:v>4.1760912590556813</c:v>
                </c:pt>
                <c:pt idx="1">
                  <c:v>2.7581546219673898</c:v>
                </c:pt>
                <c:pt idx="2">
                  <c:v>2.4461227639106142</c:v>
                </c:pt>
                <c:pt idx="3">
                  <c:v>2.2342641243787895</c:v>
                </c:pt>
                <c:pt idx="4">
                  <c:v>2.1085650237328344</c:v>
                </c:pt>
                <c:pt idx="5">
                  <c:v>2.0102999566398121</c:v>
                </c:pt>
                <c:pt idx="6">
                  <c:v>1.9361785093615893</c:v>
                </c:pt>
                <c:pt idx="7">
                  <c:v>1.8742332469694698</c:v>
                </c:pt>
                <c:pt idx="8">
                  <c:v>1.7985739217489465</c:v>
                </c:pt>
                <c:pt idx="9">
                  <c:v>1.7092699609758308</c:v>
                </c:pt>
                <c:pt idx="10">
                  <c:v>1.611014833980889</c:v>
                </c:pt>
              </c:numCache>
            </c:numRef>
          </c:yVal>
          <c:smooth val="1"/>
          <c:extLst>
            <c:ext xmlns:c16="http://schemas.microsoft.com/office/drawing/2014/chart" uri="{C3380CC4-5D6E-409C-BE32-E72D297353CC}">
              <c16:uniqueId val="{00000001-F8EA-4EE2-B823-8A655AD51517}"/>
            </c:ext>
          </c:extLst>
        </c:ser>
        <c:ser>
          <c:idx val="1"/>
          <c:order val="2"/>
          <c:tx>
            <c:v>4.7V</c:v>
          </c:tx>
          <c:spPr>
            <a:ln w="9525" cap="flat" cmpd="sng" algn="ctr">
              <a:solidFill>
                <a:schemeClr val="accent2">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2">
                      <a:tint val="62000"/>
                      <a:hueMod val="94000"/>
                      <a:satMod val="140000"/>
                      <a:lumMod val="110000"/>
                    </a:schemeClr>
                  </a:gs>
                  <a:gs pos="100000">
                    <a:schemeClr val="accent2">
                      <a:tint val="84000"/>
                      <a:satMod val="160000"/>
                    </a:schemeClr>
                  </a:gs>
                </a:gsLst>
                <a:lin ang="5400000" scaled="0"/>
              </a:gradFill>
              <a:ln w="9525" cap="flat" cmpd="sng" algn="ctr">
                <a:solidFill>
                  <a:schemeClr val="accent2">
                    <a:shade val="95000"/>
                  </a:schemeClr>
                </a:solidFill>
                <a:round/>
              </a:ln>
              <a:effectLst>
                <a:outerShdw blurRad="40000" dist="20000" dir="5400000" rotWithShape="0">
                  <a:srgbClr val="000000">
                    <a:alpha val="38000"/>
                  </a:srgbClr>
                </a:outerShdw>
              </a:effectLst>
            </c:spPr>
          </c:marker>
          <c:xVal>
            <c:numRef>
              <c:f>'ALL ALL Data'!$G$2:$G$12</c:f>
              <c:numCache>
                <c:formatCode>General</c:formatCode>
                <c:ptCount val="11"/>
                <c:pt idx="0">
                  <c:v>3</c:v>
                </c:pt>
                <c:pt idx="1">
                  <c:v>6</c:v>
                </c:pt>
                <c:pt idx="2">
                  <c:v>9</c:v>
                </c:pt>
                <c:pt idx="3">
                  <c:v>12</c:v>
                </c:pt>
                <c:pt idx="4">
                  <c:v>15</c:v>
                </c:pt>
                <c:pt idx="5">
                  <c:v>18</c:v>
                </c:pt>
                <c:pt idx="6">
                  <c:v>21</c:v>
                </c:pt>
                <c:pt idx="7">
                  <c:v>24</c:v>
                </c:pt>
                <c:pt idx="8">
                  <c:v>27</c:v>
                </c:pt>
                <c:pt idx="9">
                  <c:v>30</c:v>
                </c:pt>
                <c:pt idx="10">
                  <c:v>33</c:v>
                </c:pt>
              </c:numCache>
            </c:numRef>
          </c:xVal>
          <c:yVal>
            <c:numRef>
              <c:f>'ALL ALL Data'!$H$2:$H$12</c:f>
              <c:numCache>
                <c:formatCode>General</c:formatCode>
                <c:ptCount val="11"/>
                <c:pt idx="0">
                  <c:v>4.2278867046136739</c:v>
                </c:pt>
                <c:pt idx="1">
                  <c:v>2.7535830588929064</c:v>
                </c:pt>
                <c:pt idx="2">
                  <c:v>2.424881636631067</c:v>
                </c:pt>
                <c:pt idx="3">
                  <c:v>2.220108088040055</c:v>
                </c:pt>
                <c:pt idx="4">
                  <c:v>2.082066934285113</c:v>
                </c:pt>
                <c:pt idx="5">
                  <c:v>1.9985499336047672</c:v>
                </c:pt>
                <c:pt idx="6">
                  <c:v>1.9057958803678685</c:v>
                </c:pt>
                <c:pt idx="7">
                  <c:v>1.8450980400142569</c:v>
                </c:pt>
                <c:pt idx="8">
                  <c:v>1.7466341989375787</c:v>
                </c:pt>
                <c:pt idx="9">
                  <c:v>1.6470271368444855</c:v>
                </c:pt>
                <c:pt idx="10">
                  <c:v>1.5662410233014672</c:v>
                </c:pt>
              </c:numCache>
            </c:numRef>
          </c:yVal>
          <c:smooth val="1"/>
          <c:extLst>
            <c:ext xmlns:c16="http://schemas.microsoft.com/office/drawing/2014/chart" uri="{C3380CC4-5D6E-409C-BE32-E72D297353CC}">
              <c16:uniqueId val="{00000002-F8EA-4EE2-B823-8A655AD51517}"/>
            </c:ext>
          </c:extLst>
        </c:ser>
        <c:ser>
          <c:idx val="2"/>
          <c:order val="3"/>
          <c:tx>
            <c:v>4.6V</c:v>
          </c:tx>
          <c:spPr>
            <a:ln w="9525" cap="flat" cmpd="sng" algn="ctr">
              <a:solidFill>
                <a:schemeClr val="accent3">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3">
                      <a:tint val="62000"/>
                      <a:hueMod val="94000"/>
                      <a:satMod val="140000"/>
                      <a:lumMod val="110000"/>
                    </a:schemeClr>
                  </a:gs>
                  <a:gs pos="100000">
                    <a:schemeClr val="accent3">
                      <a:tint val="84000"/>
                      <a:satMod val="160000"/>
                    </a:schemeClr>
                  </a:gs>
                </a:gsLst>
                <a:lin ang="5400000" scaled="0"/>
              </a:gradFill>
              <a:ln w="9525" cap="flat" cmpd="sng" algn="ctr">
                <a:solidFill>
                  <a:schemeClr val="accent3">
                    <a:shade val="95000"/>
                  </a:schemeClr>
                </a:solidFill>
                <a:round/>
              </a:ln>
              <a:effectLst>
                <a:outerShdw blurRad="40000" dist="20000" dir="5400000" rotWithShape="0">
                  <a:srgbClr val="000000">
                    <a:alpha val="38000"/>
                  </a:srgbClr>
                </a:outerShdw>
              </a:effectLst>
            </c:spPr>
          </c:marker>
          <c:xVal>
            <c:numRef>
              <c:f>'ALL ALL Data'!$J$2:$J$15</c:f>
              <c:numCache>
                <c:formatCode>General</c:formatCode>
                <c:ptCount val="14"/>
                <c:pt idx="0">
                  <c:v>3</c:v>
                </c:pt>
                <c:pt idx="1">
                  <c:v>6</c:v>
                </c:pt>
                <c:pt idx="2">
                  <c:v>9</c:v>
                </c:pt>
                <c:pt idx="3">
                  <c:v>12</c:v>
                </c:pt>
                <c:pt idx="4">
                  <c:v>13.5</c:v>
                </c:pt>
                <c:pt idx="5">
                  <c:v>14.2</c:v>
                </c:pt>
                <c:pt idx="6">
                  <c:v>15</c:v>
                </c:pt>
                <c:pt idx="7">
                  <c:v>17</c:v>
                </c:pt>
                <c:pt idx="8">
                  <c:v>18.5</c:v>
                </c:pt>
                <c:pt idx="9">
                  <c:v>21</c:v>
                </c:pt>
                <c:pt idx="10">
                  <c:v>22.5</c:v>
                </c:pt>
                <c:pt idx="11">
                  <c:v>24</c:v>
                </c:pt>
                <c:pt idx="12">
                  <c:v>27</c:v>
                </c:pt>
                <c:pt idx="13">
                  <c:v>30</c:v>
                </c:pt>
              </c:numCache>
            </c:numRef>
          </c:xVal>
          <c:yVal>
            <c:numRef>
              <c:f>'ALL ALL Data'!$K$2:$K$15</c:f>
              <c:numCache>
                <c:formatCode>General</c:formatCode>
                <c:ptCount val="14"/>
                <c:pt idx="0">
                  <c:v>3.8633228601204559</c:v>
                </c:pt>
                <c:pt idx="1">
                  <c:v>2.6354837468149119</c:v>
                </c:pt>
                <c:pt idx="2">
                  <c:v>2.3152704347785913</c:v>
                </c:pt>
                <c:pt idx="3">
                  <c:v>2.1319392952104246</c:v>
                </c:pt>
                <c:pt idx="4">
                  <c:v>2.0681858617461617</c:v>
                </c:pt>
                <c:pt idx="5">
                  <c:v>2.0273496077747564</c:v>
                </c:pt>
                <c:pt idx="6">
                  <c:v>2.0170333392987803</c:v>
                </c:pt>
                <c:pt idx="7">
                  <c:v>1.920123326290724</c:v>
                </c:pt>
                <c:pt idx="8">
                  <c:v>1.9242792860618816</c:v>
                </c:pt>
                <c:pt idx="9">
                  <c:v>1.8195439355418688</c:v>
                </c:pt>
                <c:pt idx="10">
                  <c:v>1.8157674379896123</c:v>
                </c:pt>
                <c:pt idx="11">
                  <c:v>1.7359535705891889</c:v>
                </c:pt>
                <c:pt idx="12">
                  <c:v>1.621365146523349</c:v>
                </c:pt>
                <c:pt idx="13">
                  <c:v>1.5228787452803376</c:v>
                </c:pt>
              </c:numCache>
            </c:numRef>
          </c:yVal>
          <c:smooth val="1"/>
          <c:extLst>
            <c:ext xmlns:c16="http://schemas.microsoft.com/office/drawing/2014/chart" uri="{C3380CC4-5D6E-409C-BE32-E72D297353CC}">
              <c16:uniqueId val="{00000003-F8EA-4EE2-B823-8A655AD51517}"/>
            </c:ext>
          </c:extLst>
        </c:ser>
        <c:ser>
          <c:idx val="3"/>
          <c:order val="4"/>
          <c:tx>
            <c:v>4.5V</c:v>
          </c:tx>
          <c:spPr>
            <a:ln w="9525" cap="flat" cmpd="sng" algn="ctr">
              <a:solidFill>
                <a:schemeClr val="accent4">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4">
                      <a:tint val="62000"/>
                      <a:hueMod val="94000"/>
                      <a:satMod val="140000"/>
                      <a:lumMod val="110000"/>
                    </a:schemeClr>
                  </a:gs>
                  <a:gs pos="100000">
                    <a:schemeClr val="accent4">
                      <a:tint val="84000"/>
                      <a:satMod val="160000"/>
                    </a:schemeClr>
                  </a:gs>
                </a:gsLst>
                <a:lin ang="5400000" scaled="0"/>
              </a:gradFill>
              <a:ln w="9525" cap="flat" cmpd="sng" algn="ctr">
                <a:solidFill>
                  <a:schemeClr val="accent4">
                    <a:shade val="95000"/>
                  </a:schemeClr>
                </a:solidFill>
                <a:round/>
              </a:ln>
              <a:effectLst>
                <a:outerShdw blurRad="40000" dist="20000" dir="5400000" rotWithShape="0">
                  <a:srgbClr val="000000">
                    <a:alpha val="38000"/>
                  </a:srgbClr>
                </a:outerShdw>
              </a:effectLst>
            </c:spPr>
          </c:marker>
          <c:xVal>
            <c:numRef>
              <c:f>'ALL ALL Data'!$M$2:$M$12</c:f>
              <c:numCache>
                <c:formatCode>General</c:formatCode>
                <c:ptCount val="11"/>
                <c:pt idx="0">
                  <c:v>3</c:v>
                </c:pt>
                <c:pt idx="1">
                  <c:v>6</c:v>
                </c:pt>
                <c:pt idx="2">
                  <c:v>9</c:v>
                </c:pt>
                <c:pt idx="3">
                  <c:v>12</c:v>
                </c:pt>
                <c:pt idx="4">
                  <c:v>15</c:v>
                </c:pt>
                <c:pt idx="5">
                  <c:v>18</c:v>
                </c:pt>
                <c:pt idx="6">
                  <c:v>21</c:v>
                </c:pt>
                <c:pt idx="7">
                  <c:v>24</c:v>
                </c:pt>
                <c:pt idx="8">
                  <c:v>27</c:v>
                </c:pt>
                <c:pt idx="9">
                  <c:v>30</c:v>
                </c:pt>
                <c:pt idx="10">
                  <c:v>33</c:v>
                </c:pt>
              </c:numCache>
            </c:numRef>
          </c:xVal>
          <c:yVal>
            <c:numRef>
              <c:f>'ALL ALL Data'!$N$2:$N$12</c:f>
              <c:numCache>
                <c:formatCode>General</c:formatCode>
                <c:ptCount val="11"/>
                <c:pt idx="0">
                  <c:v>3.4313637641589874</c:v>
                </c:pt>
                <c:pt idx="1">
                  <c:v>2.5237464668115646</c:v>
                </c:pt>
                <c:pt idx="2">
                  <c:v>2.2405492482825999</c:v>
                </c:pt>
                <c:pt idx="3">
                  <c:v>2.0394141191761372</c:v>
                </c:pt>
                <c:pt idx="4">
                  <c:v>1.9283958522567137</c:v>
                </c:pt>
                <c:pt idx="5">
                  <c:v>1.8532925186295284</c:v>
                </c:pt>
                <c:pt idx="6">
                  <c:v>1.7634279935629373</c:v>
                </c:pt>
                <c:pt idx="7">
                  <c:v>1.6101276130759954</c:v>
                </c:pt>
                <c:pt idx="8">
                  <c:v>1.4803263945948739</c:v>
                </c:pt>
                <c:pt idx="9">
                  <c:v>1.3579348470004537</c:v>
                </c:pt>
                <c:pt idx="10">
                  <c:v>1.226170123398999</c:v>
                </c:pt>
              </c:numCache>
            </c:numRef>
          </c:yVal>
          <c:smooth val="1"/>
          <c:extLst>
            <c:ext xmlns:c16="http://schemas.microsoft.com/office/drawing/2014/chart" uri="{C3380CC4-5D6E-409C-BE32-E72D297353CC}">
              <c16:uniqueId val="{00000004-F8EA-4EE2-B823-8A655AD51517}"/>
            </c:ext>
          </c:extLst>
        </c:ser>
        <c:ser>
          <c:idx val="4"/>
          <c:order val="5"/>
          <c:tx>
            <c:v>4V</c:v>
          </c:tx>
          <c:spPr>
            <a:ln w="9525" cap="flat" cmpd="sng" algn="ctr">
              <a:solidFill>
                <a:schemeClr val="accent5">
                  <a:alpha val="70000"/>
                </a:schemeClr>
              </a:solidFill>
              <a:prstDash val="sysDot"/>
              <a:round/>
            </a:ln>
            <a:effectLst>
              <a:outerShdw blurRad="40000" dist="20000" dir="5400000" rotWithShape="0">
                <a:srgbClr val="000000">
                  <a:alpha val="38000"/>
                </a:srgbClr>
              </a:outerShdw>
            </a:effectLst>
          </c:spPr>
          <c:marker>
            <c:symbol val="circle"/>
            <c:size val="5"/>
            <c:spPr>
              <a:gradFill>
                <a:gsLst>
                  <a:gs pos="0">
                    <a:schemeClr val="accent5">
                      <a:tint val="62000"/>
                      <a:hueMod val="94000"/>
                      <a:satMod val="140000"/>
                      <a:lumMod val="110000"/>
                    </a:schemeClr>
                  </a:gs>
                  <a:gs pos="100000">
                    <a:schemeClr val="accent5">
                      <a:tint val="84000"/>
                      <a:satMod val="160000"/>
                    </a:schemeClr>
                  </a:gs>
                </a:gsLst>
                <a:lin ang="5400000" scaled="0"/>
              </a:gradFill>
              <a:ln w="9525" cap="flat" cmpd="sng" algn="ctr">
                <a:solidFill>
                  <a:schemeClr val="accent5">
                    <a:shade val="95000"/>
                  </a:schemeClr>
                </a:solidFill>
                <a:round/>
              </a:ln>
              <a:effectLst>
                <a:outerShdw blurRad="40000" dist="20000" dir="5400000" rotWithShape="0">
                  <a:srgbClr val="000000">
                    <a:alpha val="38000"/>
                  </a:srgbClr>
                </a:outerShdw>
              </a:effectLst>
            </c:spPr>
          </c:marker>
          <c:xVal>
            <c:numRef>
              <c:f>'ALL ALL Data'!$P$2:$P$9</c:f>
              <c:numCache>
                <c:formatCode>General</c:formatCode>
                <c:ptCount val="8"/>
                <c:pt idx="0">
                  <c:v>3</c:v>
                </c:pt>
                <c:pt idx="1">
                  <c:v>6</c:v>
                </c:pt>
                <c:pt idx="2">
                  <c:v>9</c:v>
                </c:pt>
                <c:pt idx="3">
                  <c:v>12</c:v>
                </c:pt>
                <c:pt idx="4">
                  <c:v>15</c:v>
                </c:pt>
                <c:pt idx="5">
                  <c:v>18</c:v>
                </c:pt>
                <c:pt idx="6">
                  <c:v>21</c:v>
                </c:pt>
                <c:pt idx="7">
                  <c:v>24</c:v>
                </c:pt>
              </c:numCache>
            </c:numRef>
          </c:xVal>
          <c:yVal>
            <c:numRef>
              <c:f>'ALL ALL Data'!$Q$2:$Q$9</c:f>
              <c:numCache>
                <c:formatCode>General</c:formatCode>
                <c:ptCount val="8"/>
                <c:pt idx="0">
                  <c:v>2.5083052193633391</c:v>
                </c:pt>
                <c:pt idx="1">
                  <c:v>2.2648178230095364</c:v>
                </c:pt>
                <c:pt idx="2">
                  <c:v>1.8613352388849425</c:v>
                </c:pt>
                <c:pt idx="3">
                  <c:v>1.765916793966632</c:v>
                </c:pt>
                <c:pt idx="4">
                  <c:v>1.6056641155967877</c:v>
                </c:pt>
                <c:pt idx="5">
                  <c:v>1.4093694704528195</c:v>
                </c:pt>
                <c:pt idx="6">
                  <c:v>1.1875207208364631</c:v>
                </c:pt>
                <c:pt idx="7">
                  <c:v>1.0028856882374881</c:v>
                </c:pt>
              </c:numCache>
            </c:numRef>
          </c:yVal>
          <c:smooth val="1"/>
          <c:extLst>
            <c:ext xmlns:c16="http://schemas.microsoft.com/office/drawing/2014/chart" uri="{C3380CC4-5D6E-409C-BE32-E72D297353CC}">
              <c16:uniqueId val="{00000005-F8EA-4EE2-B823-8A655AD51517}"/>
            </c:ext>
          </c:extLst>
        </c:ser>
        <c:dLbls>
          <c:showLegendKey val="0"/>
          <c:showVal val="0"/>
          <c:showCatName val="0"/>
          <c:showSerName val="0"/>
          <c:showPercent val="0"/>
          <c:showBubbleSize val="0"/>
        </c:dLbls>
        <c:axId val="142606511"/>
        <c:axId val="1233695983"/>
      </c:scatterChart>
      <c:valAx>
        <c:axId val="142606511"/>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US"/>
                  <a:t>Threshold (mV)</a:t>
                </a:r>
              </a:p>
            </c:rich>
          </c:tx>
          <c:layout>
            <c:manualLayout>
              <c:xMode val="edge"/>
              <c:yMode val="edge"/>
              <c:x val="0.48727783221094478"/>
              <c:y val="0.9493927895398648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1800" b="1" i="0" u="none" strike="noStrike" kern="1200" spc="0" baseline="0">
                <a:solidFill>
                  <a:schemeClr val="dk1">
                    <a:lumMod val="65000"/>
                    <a:lumOff val="35000"/>
                  </a:schemeClr>
                </a:solidFill>
                <a:latin typeface="+mn-lt"/>
                <a:ea typeface="+mn-ea"/>
                <a:cs typeface="+mn-cs"/>
              </a:defRPr>
            </a:pPr>
            <a:endParaRPr lang="en-US"/>
          </a:p>
        </c:txPr>
        <c:crossAx val="1233695983"/>
        <c:crosses val="autoZero"/>
        <c:crossBetween val="midCat"/>
      </c:valAx>
      <c:valAx>
        <c:axId val="1233695983"/>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US"/>
                  <a:t>Log(Frequency), Hz</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1800" b="1" i="0" u="none" strike="noStrike" kern="1200" spc="0" baseline="0">
                <a:solidFill>
                  <a:schemeClr val="dk1">
                    <a:lumMod val="65000"/>
                    <a:lumOff val="35000"/>
                  </a:schemeClr>
                </a:solidFill>
                <a:latin typeface="+mn-lt"/>
                <a:ea typeface="+mn-ea"/>
                <a:cs typeface="+mn-cs"/>
              </a:defRPr>
            </a:pPr>
            <a:endParaRPr lang="en-US"/>
          </a:p>
        </c:txPr>
        <c:crossAx val="142606511"/>
        <c:crosses val="autoZero"/>
        <c:crossBetween val="midCat"/>
      </c:valAx>
      <c:spPr>
        <a:noFill/>
        <a:ln>
          <a:noFill/>
        </a:ln>
        <a:effectLst/>
      </c:spPr>
    </c:plotArea>
    <c:legend>
      <c:legendPos val="b"/>
      <c:layout>
        <c:manualLayout>
          <c:xMode val="edge"/>
          <c:yMode val="edge"/>
          <c:x val="0.54922641127885374"/>
          <c:y val="0.21525355113041489"/>
          <c:w val="0.4295605839849812"/>
          <c:h val="6.5258343981528438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sz="1800"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6">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effectRef idx="1"/>
    <cs:fontRef idx="minor">
      <a:schemeClr val="dk1"/>
    </cs:fontRef>
    <cs:spPr>
      <a:ln w="9525" cap="flat" cmpd="sng" algn="ctr">
        <a:solidFill>
          <a:schemeClr val="phClr">
            <a:alpha val="70000"/>
          </a:schemeClr>
        </a:solidFill>
        <a:prstDash val="sysDot"/>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rnd">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rnd">
        <a:solidFill>
          <a:schemeClr val="dk1">
            <a:lumMod val="65000"/>
            <a:lumOff val="35000"/>
          </a:schemeClr>
        </a:solidFill>
        <a:round/>
      </a:ln>
    </cs:spPr>
  </cs:downBar>
  <cs:dropLine>
    <cs:lnRef idx="0"/>
    <cs:fillRef idx="0"/>
    <cs:effectRef idx="0"/>
    <cs:fontRef idx="minor">
      <a:schemeClr val="dk1"/>
    </cs:fontRef>
    <cs:spPr>
      <a:ln w="9525" cap="rnd">
        <a:solidFill>
          <a:schemeClr val="dk1">
            <a:lumMod val="35000"/>
            <a:lumOff val="65000"/>
          </a:schemeClr>
        </a:solidFill>
        <a:round/>
      </a:ln>
    </cs:spPr>
  </cs:dropLine>
  <cs:errorBar>
    <cs:lnRef idx="0"/>
    <cs:fillRef idx="0"/>
    <cs:effectRef idx="0"/>
    <cs:fontRef idx="minor">
      <a:schemeClr val="dk1"/>
    </cs:fontRef>
    <cs:spPr>
      <a:ln w="9525" cap="rnd">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rnd">
        <a:solidFill>
          <a:schemeClr val="dk1">
            <a:lumMod val="35000"/>
            <a:lumOff val="65000"/>
          </a:schemeClr>
        </a:solidFill>
        <a:round/>
      </a:ln>
    </cs:spPr>
  </cs:hiLoLine>
  <cs:leaderLine>
    <cs:lnRef idx="0"/>
    <cs:fillRef idx="0"/>
    <cs:effectRef idx="0"/>
    <cs:fontRef idx="minor">
      <a:schemeClr val="dk1"/>
    </cs:fontRef>
    <cs:spPr>
      <a:ln w="9525" cap="rnd">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spc="0" baseline="0"/>
  </cs:legend>
  <cs:plotArea>
    <cs:lnRef idx="0"/>
    <cs:fillRef idx="0"/>
    <cs:effectRef idx="0"/>
    <cs:fontRef idx="minor">
      <a:schemeClr val="dk1"/>
    </cs:fontRef>
    <cs:spPr>
      <a:gradFill>
        <a:gsLst>
          <a:gs pos="100000">
            <a:schemeClr val="lt1">
              <a:lumMod val="95000"/>
            </a:schemeClr>
          </a:gs>
          <a:gs pos="0">
            <a:schemeClr val="lt1">
              <a:alpha val="0"/>
            </a:schemeClr>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seriesAxis>
  <cs:seriesLine>
    <cs:lnRef idx="0"/>
    <cs:fillRef idx="0"/>
    <cs:effectRef idx="0"/>
    <cs:fontRef idx="minor">
      <a:schemeClr val="dk1"/>
    </cs:fontRef>
    <cs:spPr>
      <a:ln w="9525" cap="rnd">
        <a:solidFill>
          <a:schemeClr val="dk1">
            <a:lumMod val="35000"/>
            <a:lumOff val="65000"/>
          </a:schemeClr>
        </a:solidFill>
        <a:round/>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cs:spPr>
  </cs:upBar>
  <cs:valueAxis>
    <cs:lnRef idx="0"/>
    <cs:fillRef idx="0"/>
    <cs:effectRef idx="0"/>
    <cs:fontRef idx="minor">
      <a:schemeClr val="dk1">
        <a:lumMod val="65000"/>
        <a:lumOff val="35000"/>
      </a:schemeClr>
    </cs:fontRef>
    <cs:spPr>
      <a:ln w="9525" cap="rnd">
        <a:solidFill>
          <a:schemeClr val="dk1">
            <a:lumMod val="25000"/>
            <a:lumOff val="75000"/>
          </a:schemeClr>
        </a:solidFill>
        <a:round/>
      </a:ln>
    </cs:spPr>
    <cs:defRPr sz="1197" kern="1200" spc="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4"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7B85561-B925-2ADB-D3D4-C4ECDDDD1B75}" type="slidenum">
              <a:r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grpSp>
        <p:nvGrpSpPr>
          <p:cNvPr id="16" name="Group 15"/>
          <p:cNvGrpSpPr/>
          <p:nvPr/>
        </p:nvGrpSpPr>
        <p:grpSpPr bwMode="auto">
          <a:xfrm>
            <a:off x="20807681" y="5615669"/>
            <a:ext cx="23111208" cy="23970250"/>
            <a:chOff x="4334933" y="1169931"/>
            <a:chExt cx="4814835" cy="4993802"/>
          </a:xfrm>
        </p:grpSpPr>
        <p:cxnSp>
          <p:nvCxnSpPr>
            <p:cNvPr id="17" name="Straight Connector 16"/>
            <p:cNvCxnSpPr>
              <a:cxnSpLocks/>
            </p:cNvCxnSpPr>
            <p:nvPr/>
          </p:nvCxnSpPr>
          <p:spPr bwMode="auto">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cxnSpLocks/>
            </p:cNvCxnSpPr>
            <p:nvPr/>
          </p:nvCxnSpPr>
          <p:spPr bwMode="auto">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cxnSpLocks/>
            </p:cNvCxnSpPr>
            <p:nvPr/>
          </p:nvCxnSpPr>
          <p:spPr bwMode="auto">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bwMode="auto">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cxnSpLocks/>
            </p:cNvCxnSpPr>
            <p:nvPr/>
          </p:nvCxnSpPr>
          <p:spPr bwMode="auto">
            <a:xfrm flipH="1">
              <a:off x="5707078" y="1770196"/>
              <a:ext cx="3430571" cy="343056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bwMode="auto">
          <a:xfrm>
            <a:off x="2560322" y="2560322"/>
            <a:ext cx="29542622" cy="14996165"/>
          </a:xfrm>
        </p:spPr>
        <p:txBody>
          <a:bodyPr anchor="b">
            <a:normAutofit/>
          </a:bodyPr>
          <a:lstStyle>
            <a:lvl1pPr algn="l">
              <a:defRPr sz="21100"/>
            </a:lvl1pPr>
          </a:lstStyle>
          <a:p>
            <a:pPr>
              <a:defRPr/>
            </a:pPr>
            <a:r>
              <a:rPr lang="en-US"/>
              <a:t>Click to edit Master title style</a:t>
            </a:r>
          </a:p>
        </p:txBody>
      </p:sp>
      <p:sp>
        <p:nvSpPr>
          <p:cNvPr id="3" name="Subtitle 2"/>
          <p:cNvSpPr>
            <a:spLocks noGrp="1"/>
          </p:cNvSpPr>
          <p:nvPr>
            <p:ph type="subTitle" idx="1"/>
          </p:nvPr>
        </p:nvSpPr>
        <p:spPr bwMode="auto">
          <a:xfrm>
            <a:off x="2560320" y="18450565"/>
            <a:ext cx="23780400" cy="9184637"/>
          </a:xfrm>
        </p:spPr>
        <p:txBody>
          <a:bodyPr anchor="t">
            <a:normAutofit/>
          </a:bodyPr>
          <a:lstStyle>
            <a:lvl1pPr marL="0" indent="0" algn="l">
              <a:buNone/>
              <a:defRPr sz="9600">
                <a:solidFill>
                  <a:schemeClr val="bg2">
                    <a:lumMod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pPr>
              <a:defRPr/>
            </a:pPr>
            <a:r>
              <a:rPr lang="en-US"/>
              <a:t>Click to edit Master subtitle style</a:t>
            </a: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lstStyle/>
          <a:p>
            <a:pPr>
              <a:defRPr/>
            </a:pPr>
            <a:r>
              <a:rPr lang="en-US"/>
              <a:t>Click to edit Master title style</a:t>
            </a:r>
          </a:p>
        </p:txBody>
      </p:sp>
      <p:sp>
        <p:nvSpPr>
          <p:cNvPr id="3" name="Content Placeholder 2"/>
          <p:cNvSpPr>
            <a:spLocks noGrp="1"/>
          </p:cNvSpPr>
          <p:nvPr>
            <p:ph idx="1"/>
          </p:nvPr>
        </p:nvSpPr>
        <p:spPr bwMode="auto">
          <a:xfrm>
            <a:off x="2560322" y="2560320"/>
            <a:ext cx="31463362" cy="18084816"/>
          </a:xfrm>
        </p:spPr>
        <p:txBody>
          <a:bodyPr anchor="ct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9509757"/>
            <a:ext cx="30731846" cy="11135362"/>
          </a:xfrm>
        </p:spPr>
        <p:txBody>
          <a:bodyPr anchor="b">
            <a:normAutofit/>
          </a:bodyPr>
          <a:lstStyle>
            <a:lvl1pPr algn="l">
              <a:defRPr sz="15350" b="0" cap="all"/>
            </a:lvl1pPr>
          </a:lstStyle>
          <a:p>
            <a:pPr>
              <a:defRPr/>
            </a:pPr>
            <a:r>
              <a:rPr lang="en-US"/>
              <a:t>Click to edit Master title style</a:t>
            </a:r>
          </a:p>
        </p:txBody>
      </p:sp>
      <p:sp>
        <p:nvSpPr>
          <p:cNvPr id="3" name="Text Placeholder 2"/>
          <p:cNvSpPr>
            <a:spLocks noGrp="1"/>
          </p:cNvSpPr>
          <p:nvPr>
            <p:ph type="body" idx="1"/>
          </p:nvPr>
        </p:nvSpPr>
        <p:spPr bwMode="auto">
          <a:xfrm>
            <a:off x="2560322" y="21539201"/>
            <a:ext cx="30731842" cy="7355841"/>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p>
        </p:txBody>
      </p:sp>
      <p:sp>
        <p:nvSpPr>
          <p:cNvPr id="11" name="Content Placeholder 3"/>
          <p:cNvSpPr>
            <a:spLocks noGrp="1"/>
          </p:cNvSpPr>
          <p:nvPr>
            <p:ph sz="half" idx="13"/>
          </p:nvPr>
        </p:nvSpPr>
        <p:spPr bwMode="auto">
          <a:xfrm>
            <a:off x="2560322" y="2560322"/>
            <a:ext cx="18959842" cy="18084802"/>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12" name="Content Placeholder 5"/>
          <p:cNvSpPr>
            <a:spLocks noGrp="1"/>
          </p:cNvSpPr>
          <p:nvPr>
            <p:ph sz="quarter" idx="4"/>
          </p:nvPr>
        </p:nvSpPr>
        <p:spPr bwMode="auto">
          <a:xfrm>
            <a:off x="22379338" y="2560320"/>
            <a:ext cx="18951542" cy="18044160"/>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p>
        </p:txBody>
      </p:sp>
      <p:sp>
        <p:nvSpPr>
          <p:cNvPr id="3" name="Text Placeholder 2"/>
          <p:cNvSpPr>
            <a:spLocks noGrp="1"/>
          </p:cNvSpPr>
          <p:nvPr>
            <p:ph type="body" idx="1"/>
          </p:nvPr>
        </p:nvSpPr>
        <p:spPr bwMode="auto">
          <a:xfrm>
            <a:off x="3657605" y="2560320"/>
            <a:ext cx="17840957" cy="2926080"/>
          </a:xfrm>
        </p:spPr>
        <p:txBody>
          <a:bodyPr anchor="b">
            <a:noAutofit/>
          </a:bodyPr>
          <a:lstStyle>
            <a:lvl1pPr marL="0" indent="0">
              <a:buNone/>
              <a:defRPr sz="11500" b="0" cap="all">
                <a:solidFill>
                  <a:schemeClr val="tx1"/>
                </a:solidFill>
              </a:defRPr>
            </a:lvl1pPr>
            <a:lvl2pPr marL="2194560" indent="0">
              <a:buNone/>
              <a:defRPr sz="9600" b="1"/>
            </a:lvl2pPr>
            <a:lvl3pPr marL="4389120" indent="0">
              <a:buNone/>
              <a:defRPr sz="865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2560317" y="5486402"/>
            <a:ext cx="18938242" cy="15158722"/>
          </a:xfrm>
        </p:spPr>
        <p:txBody>
          <a:bodyPr anchor="t">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5" name="Text Placeholder 4"/>
          <p:cNvSpPr>
            <a:spLocks noGrp="1"/>
          </p:cNvSpPr>
          <p:nvPr>
            <p:ph type="body" sz="quarter" idx="3"/>
          </p:nvPr>
        </p:nvSpPr>
        <p:spPr bwMode="auto">
          <a:xfrm>
            <a:off x="23304079" y="2720342"/>
            <a:ext cx="18067445" cy="2766058"/>
          </a:xfrm>
        </p:spPr>
        <p:txBody>
          <a:bodyPr anchor="b">
            <a:noAutofit/>
          </a:bodyPr>
          <a:lstStyle>
            <a:lvl1pPr marL="0" indent="0">
              <a:buNone/>
              <a:defRPr sz="11500" b="0" cap="all">
                <a:solidFill>
                  <a:schemeClr val="tx1"/>
                </a:solidFill>
              </a:defRPr>
            </a:lvl1pPr>
            <a:lvl2pPr marL="2194560" indent="0">
              <a:buNone/>
              <a:defRPr sz="9600" b="1"/>
            </a:lvl2pPr>
            <a:lvl3pPr marL="4389120" indent="0">
              <a:buNone/>
              <a:defRPr sz="865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22379340" y="5486400"/>
            <a:ext cx="18992184" cy="15118080"/>
          </a:xfrm>
        </p:spPr>
        <p:txBody>
          <a:bodyPr anchor="t">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7" name="Date Placeholder 6"/>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p>
        </p:txBody>
      </p:sp>
      <p:sp>
        <p:nvSpPr>
          <p:cNvPr id="3" name="Date Placeholder 2"/>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6009602" y="2560320"/>
            <a:ext cx="15361920" cy="7315200"/>
          </a:xfrm>
        </p:spPr>
        <p:txBody>
          <a:bodyPr anchor="b">
            <a:normAutofit/>
          </a:bodyPr>
          <a:lstStyle>
            <a:lvl1pPr algn="l">
              <a:defRPr sz="9600" b="0"/>
            </a:lvl1pPr>
          </a:lstStyle>
          <a:p>
            <a:pPr>
              <a:defRPr/>
            </a:pPr>
            <a:r>
              <a:rPr lang="en-US"/>
              <a:t>Click to edit Master title style</a:t>
            </a:r>
          </a:p>
        </p:txBody>
      </p:sp>
      <p:sp>
        <p:nvSpPr>
          <p:cNvPr id="3" name="Content Placeholder 2"/>
          <p:cNvSpPr>
            <a:spLocks noGrp="1"/>
          </p:cNvSpPr>
          <p:nvPr>
            <p:ph idx="1"/>
          </p:nvPr>
        </p:nvSpPr>
        <p:spPr bwMode="auto">
          <a:xfrm>
            <a:off x="2560318" y="2560320"/>
            <a:ext cx="21306023" cy="26334720"/>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Text Placeholder 3"/>
          <p:cNvSpPr>
            <a:spLocks noGrp="1"/>
          </p:cNvSpPr>
          <p:nvPr>
            <p:ph type="body" sz="half" idx="2"/>
          </p:nvPr>
        </p:nvSpPr>
        <p:spPr bwMode="auto">
          <a:xfrm>
            <a:off x="26009602" y="10607052"/>
            <a:ext cx="15361920" cy="10038082"/>
          </a:xfrm>
        </p:spPr>
        <p:txBody>
          <a:bodyPr anchor="t">
            <a:normAutofit/>
          </a:bodyPr>
          <a:lstStyle>
            <a:lvl1pPr marL="0" indent="0">
              <a:buNone/>
              <a:defRPr sz="7700"/>
            </a:lvl1pPr>
            <a:lvl2pPr marL="2194560" indent="0">
              <a:buNone/>
              <a:defRPr sz="575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1579840" y="6949440"/>
            <a:ext cx="17103638" cy="5486400"/>
          </a:xfrm>
        </p:spPr>
        <p:txBody>
          <a:bodyPr anchor="b">
            <a:normAutofit/>
          </a:bodyPr>
          <a:lstStyle>
            <a:lvl1pPr algn="l">
              <a:defRPr sz="11500" b="0"/>
            </a:lvl1pPr>
          </a:lstStyle>
          <a:p>
            <a:pPr>
              <a:defRPr/>
            </a:pPr>
            <a:r>
              <a:rPr lang="en-US"/>
              <a:t>Click to edit Master title style</a:t>
            </a:r>
          </a:p>
        </p:txBody>
      </p:sp>
      <p:sp>
        <p:nvSpPr>
          <p:cNvPr id="17" name="Picture Placeholder 2"/>
          <p:cNvSpPr>
            <a:spLocks noGrp="1" noChangeAspect="1"/>
          </p:cNvSpPr>
          <p:nvPr>
            <p:ph type="pic" idx="13"/>
          </p:nvPr>
        </p:nvSpPr>
        <p:spPr bwMode="auto">
          <a:xfrm>
            <a:off x="3657600" y="4389120"/>
            <a:ext cx="15748675" cy="2304288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7700"/>
            </a:lvl1pPr>
            <a:lvl2pPr marL="2194560" indent="0">
              <a:buNone/>
              <a:defRPr sz="7700"/>
            </a:lvl2pPr>
            <a:lvl3pPr marL="4389120" indent="0">
              <a:buNone/>
              <a:defRPr sz="7700"/>
            </a:lvl3pPr>
            <a:lvl4pPr marL="6583680" indent="0">
              <a:buNone/>
              <a:defRPr sz="7700"/>
            </a:lvl4pPr>
            <a:lvl5pPr marL="8778240" indent="0">
              <a:buNone/>
              <a:defRPr sz="7700"/>
            </a:lvl5pPr>
            <a:lvl6pPr marL="10972800" indent="0">
              <a:buNone/>
              <a:defRPr sz="7700"/>
            </a:lvl6pPr>
            <a:lvl7pPr marL="13167360" indent="0">
              <a:buNone/>
              <a:defRPr sz="7700"/>
            </a:lvl7pPr>
            <a:lvl8pPr marL="15361920" indent="0">
              <a:buNone/>
              <a:defRPr sz="7700"/>
            </a:lvl8pPr>
            <a:lvl9pPr marL="17556480" indent="0">
              <a:buNone/>
              <a:defRPr sz="7700"/>
            </a:lvl9pPr>
          </a:lstStyle>
          <a:p>
            <a:pPr>
              <a:defRPr/>
            </a:pPr>
            <a:r>
              <a:rPr lang="en-US"/>
              <a:t>Click icon to add picture</a:t>
            </a:r>
          </a:p>
        </p:txBody>
      </p:sp>
      <p:sp>
        <p:nvSpPr>
          <p:cNvPr id="4" name="Text Placeholder 3"/>
          <p:cNvSpPr>
            <a:spLocks noGrp="1"/>
          </p:cNvSpPr>
          <p:nvPr>
            <p:ph type="body" sz="half" idx="2"/>
          </p:nvPr>
        </p:nvSpPr>
        <p:spPr bwMode="auto">
          <a:xfrm>
            <a:off x="21580932" y="13167360"/>
            <a:ext cx="17108270" cy="9997440"/>
          </a:xfrm>
        </p:spPr>
        <p:txBody>
          <a:bodyPr anchor="t">
            <a:normAutofit/>
          </a:bodyPr>
          <a:lstStyle>
            <a:lvl1pPr marL="0" indent="0">
              <a:buNone/>
              <a:defRPr sz="8650"/>
            </a:lvl1pPr>
            <a:lvl2pPr marL="2194560" indent="0">
              <a:buNone/>
              <a:defRPr sz="575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6" name="Footer Placeholder 5"/>
          <p:cNvSpPr>
            <a:spLocks noGrp="1"/>
          </p:cNvSpPr>
          <p:nvPr>
            <p:ph type="ftr" sz="quarter" idx="11"/>
          </p:nvPr>
        </p:nvSpPr>
        <p:spPr bwMode="auto">
          <a:xfrm>
            <a:off x="2560320" y="29626562"/>
            <a:ext cx="27896275" cy="1752599"/>
          </a:xfrm>
        </p:spPr>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Panoramic 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lstStyle/>
          <a:p>
            <a:pPr>
              <a:defRPr/>
            </a:pPr>
            <a:r>
              <a:rPr lang="en-US"/>
              <a:t>Click to edit Master title style</a:t>
            </a:r>
          </a:p>
        </p:txBody>
      </p:sp>
      <p:sp>
        <p:nvSpPr>
          <p:cNvPr id="6" name="Picture Placeholder 2"/>
          <p:cNvSpPr>
            <a:spLocks noGrp="1" noChangeAspect="1"/>
          </p:cNvSpPr>
          <p:nvPr>
            <p:ph type="pic" idx="13"/>
          </p:nvPr>
        </p:nvSpPr>
        <p:spPr bwMode="auto">
          <a:xfrm>
            <a:off x="2560320" y="2560320"/>
            <a:ext cx="38770560" cy="1499616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7700"/>
            </a:lvl1pPr>
            <a:lvl2pPr marL="2194560" indent="0">
              <a:buNone/>
              <a:defRPr sz="7700"/>
            </a:lvl2pPr>
            <a:lvl3pPr marL="4389120" indent="0">
              <a:buNone/>
              <a:defRPr sz="7700"/>
            </a:lvl3pPr>
            <a:lvl4pPr marL="6583680" indent="0">
              <a:buNone/>
              <a:defRPr sz="7700"/>
            </a:lvl4pPr>
            <a:lvl5pPr marL="8778240" indent="0">
              <a:buNone/>
              <a:defRPr sz="7700"/>
            </a:lvl5pPr>
            <a:lvl6pPr marL="10972800" indent="0">
              <a:buNone/>
              <a:defRPr sz="7700"/>
            </a:lvl6pPr>
            <a:lvl7pPr marL="13167360" indent="0">
              <a:buNone/>
              <a:defRPr sz="7700"/>
            </a:lvl7pPr>
            <a:lvl8pPr marL="15361920" indent="0">
              <a:buNone/>
              <a:defRPr sz="7700"/>
            </a:lvl8pPr>
            <a:lvl9pPr marL="17556480" indent="0">
              <a:buNone/>
              <a:defRPr sz="7700"/>
            </a:lvl9pPr>
          </a:lstStyle>
          <a:p>
            <a:pPr>
              <a:defRPr/>
            </a:pPr>
            <a:r>
              <a:rPr lang="en-US"/>
              <a:t>Click icon to add picture</a:t>
            </a:r>
          </a:p>
        </p:txBody>
      </p:sp>
      <p:sp>
        <p:nvSpPr>
          <p:cNvPr id="9" name="Text Placeholder 9"/>
          <p:cNvSpPr>
            <a:spLocks noGrp="1"/>
          </p:cNvSpPr>
          <p:nvPr>
            <p:ph type="body" sz="quarter" idx="14"/>
          </p:nvPr>
        </p:nvSpPr>
        <p:spPr bwMode="auto">
          <a:xfrm>
            <a:off x="3657609" y="18450562"/>
            <a:ext cx="34950394" cy="2194560"/>
          </a:xfrm>
        </p:spPr>
        <p:txBody>
          <a:bodyPr anchor="t">
            <a:normAutofit/>
          </a:bodyPr>
          <a:lstStyle>
            <a:lvl1pPr marL="0" indent="0">
              <a:buFontTx/>
              <a:buNone/>
              <a:defRPr sz="7700"/>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defRPr/>
            </a:pPr>
            <a:r>
              <a:rPr lang="en-US"/>
              <a:t>Click to edit Master text styles</a:t>
            </a:r>
            <a:endParaRPr/>
          </a:p>
        </p:txBody>
      </p:sp>
      <p:sp>
        <p:nvSpPr>
          <p:cNvPr id="3" name="Date Placeholder 2"/>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Title and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2560320"/>
            <a:ext cx="38770560" cy="13898880"/>
          </a:xfrm>
        </p:spPr>
        <p:txBody>
          <a:bodyPr anchor="ctr">
            <a:normAutofit/>
          </a:bodyPr>
          <a:lstStyle>
            <a:lvl1pPr algn="l">
              <a:defRPr sz="13450" b="0" cap="all"/>
            </a:lvl1pPr>
          </a:lstStyle>
          <a:p>
            <a:pPr>
              <a:defRPr/>
            </a:pPr>
            <a:r>
              <a:rPr lang="en-US"/>
              <a:t>Click to edit Master title style</a:t>
            </a:r>
          </a:p>
        </p:txBody>
      </p:sp>
      <p:sp>
        <p:nvSpPr>
          <p:cNvPr id="3" name="Text Placeholder 2"/>
          <p:cNvSpPr>
            <a:spLocks noGrp="1"/>
          </p:cNvSpPr>
          <p:nvPr>
            <p:ph type="body" idx="1"/>
          </p:nvPr>
        </p:nvSpPr>
        <p:spPr bwMode="auto">
          <a:xfrm>
            <a:off x="2560320" y="19751040"/>
            <a:ext cx="30641050" cy="9144000"/>
          </a:xfrm>
        </p:spPr>
        <p:txBody>
          <a:bodyPr anchor="ctr">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Quot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10161" y="2560320"/>
            <a:ext cx="32926978" cy="13898880"/>
          </a:xfrm>
        </p:spPr>
        <p:txBody>
          <a:bodyPr anchor="ctr">
            <a:normAutofit/>
          </a:bodyPr>
          <a:lstStyle>
            <a:lvl1pPr algn="l">
              <a:defRPr sz="13450" b="0" cap="all">
                <a:solidFill>
                  <a:schemeClr val="tx1"/>
                </a:solidFill>
              </a:defRPr>
            </a:lvl1pPr>
          </a:lstStyle>
          <a:p>
            <a:pPr>
              <a:defRPr/>
            </a:pPr>
            <a:r>
              <a:rPr lang="en-US"/>
              <a:t>Click to edit Master title style</a:t>
            </a:r>
          </a:p>
        </p:txBody>
      </p:sp>
      <p:sp>
        <p:nvSpPr>
          <p:cNvPr id="10" name="Text Placeholder 9"/>
          <p:cNvSpPr>
            <a:spLocks noGrp="1"/>
          </p:cNvSpPr>
          <p:nvPr>
            <p:ph type="body" sz="quarter" idx="13"/>
          </p:nvPr>
        </p:nvSpPr>
        <p:spPr bwMode="auto">
          <a:xfrm>
            <a:off x="5120642" y="16459200"/>
            <a:ext cx="30731842" cy="2316480"/>
          </a:xfrm>
        </p:spPr>
        <p:txBody>
          <a:bodyPr anchor="ctr"/>
          <a:lstStyle>
            <a:lvl1pPr marL="0" indent="0">
              <a:buFontTx/>
              <a:buNone/>
              <a:defRPr/>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defRPr/>
            </a:pPr>
            <a:r>
              <a:rPr lang="en-US"/>
              <a:t>Click to edit Master text styles</a:t>
            </a:r>
            <a:endParaRPr/>
          </a:p>
        </p:txBody>
      </p:sp>
      <p:sp>
        <p:nvSpPr>
          <p:cNvPr id="3" name="Text Placeholder 2"/>
          <p:cNvSpPr>
            <a:spLocks noGrp="1"/>
          </p:cNvSpPr>
          <p:nvPr>
            <p:ph type="body" idx="1"/>
          </p:nvPr>
        </p:nvSpPr>
        <p:spPr bwMode="auto">
          <a:xfrm>
            <a:off x="2560322" y="20645136"/>
            <a:ext cx="30635333" cy="8249904"/>
          </a:xfrm>
        </p:spPr>
        <p:txBody>
          <a:bodyPr anchor="ctr">
            <a:normAutofit/>
          </a:bodyPr>
          <a:lstStyle>
            <a:lvl1pPr marL="0" indent="0" algn="l">
              <a:buNone/>
              <a:defRPr sz="960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
        <p:nvSpPr>
          <p:cNvPr id="14" name="TextBox 13"/>
          <p:cNvSpPr txBox="1"/>
          <p:nvPr/>
        </p:nvSpPr>
        <p:spPr bwMode="auto">
          <a:xfrm>
            <a:off x="1097283" y="3410995"/>
            <a:ext cx="2195131" cy="2806925"/>
          </a:xfrm>
          <a:prstGeom prst="rect">
            <a:avLst/>
          </a:prstGeom>
        </p:spPr>
        <p:txBody>
          <a:bodyPr vert="horz" lIns="438912" tIns="219456" rIns="438912" bIns="219456" rtlCol="0" anchor="ctr">
            <a:noAutofit/>
          </a:bodyPr>
          <a:lstStyle/>
          <a:p>
            <a:pPr lvl="0">
              <a:defRPr/>
            </a:pPr>
            <a:r>
              <a:rPr lang="en-US" sz="38400">
                <a:solidFill>
                  <a:schemeClr val="tx1"/>
                </a:solidFill>
              </a:rPr>
              <a:t>“</a:t>
            </a:r>
            <a:endParaRPr/>
          </a:p>
        </p:txBody>
      </p:sp>
      <p:sp>
        <p:nvSpPr>
          <p:cNvPr id="15" name="TextBox 14"/>
          <p:cNvSpPr txBox="1"/>
          <p:nvPr/>
        </p:nvSpPr>
        <p:spPr bwMode="auto">
          <a:xfrm>
            <a:off x="36941763" y="13289285"/>
            <a:ext cx="2195131" cy="2806925"/>
          </a:xfrm>
          <a:prstGeom prst="rect">
            <a:avLst/>
          </a:prstGeom>
        </p:spPr>
        <p:txBody>
          <a:bodyPr vert="horz" lIns="438912" tIns="219456" rIns="438912" bIns="219456" rtlCol="0" anchor="ctr">
            <a:noAutofit/>
          </a:bodyPr>
          <a:lstStyle/>
          <a:p>
            <a:pPr lvl="0" algn="r">
              <a:defRPr/>
            </a:pPr>
            <a:r>
              <a:rPr lang="en-US" sz="38400">
                <a:solidFill>
                  <a:schemeClr val="tx1"/>
                </a:solidFil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Name Car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16459200"/>
            <a:ext cx="30635333" cy="8147520"/>
          </a:xfrm>
        </p:spPr>
        <p:txBody>
          <a:bodyPr anchor="b">
            <a:normAutofit/>
          </a:bodyPr>
          <a:lstStyle>
            <a:lvl1pPr algn="l">
              <a:defRPr sz="13450" b="0" cap="all"/>
            </a:lvl1pPr>
          </a:lstStyle>
          <a:p>
            <a:pPr>
              <a:defRPr/>
            </a:pPr>
            <a:r>
              <a:rPr lang="en-US"/>
              <a:t>Click to edit Master title style</a:t>
            </a:r>
          </a:p>
        </p:txBody>
      </p:sp>
      <p:sp>
        <p:nvSpPr>
          <p:cNvPr id="3" name="Text Placeholder 2"/>
          <p:cNvSpPr>
            <a:spLocks noGrp="1"/>
          </p:cNvSpPr>
          <p:nvPr>
            <p:ph type="body" idx="1"/>
          </p:nvPr>
        </p:nvSpPr>
        <p:spPr bwMode="auto">
          <a:xfrm>
            <a:off x="2560320" y="24638307"/>
            <a:ext cx="30641050" cy="4256731"/>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Quote Name Car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10163" y="2560320"/>
            <a:ext cx="32926973" cy="13898880"/>
          </a:xfrm>
        </p:spPr>
        <p:txBody>
          <a:bodyPr anchor="ctr">
            <a:normAutofit/>
          </a:bodyPr>
          <a:lstStyle>
            <a:lvl1pPr algn="l">
              <a:defRPr sz="13450" b="0" cap="all">
                <a:solidFill>
                  <a:schemeClr val="tx1"/>
                </a:solidFill>
              </a:defRPr>
            </a:lvl1pPr>
          </a:lstStyle>
          <a:p>
            <a:pPr>
              <a:defRPr/>
            </a:pPr>
            <a:r>
              <a:rPr lang="en-US"/>
              <a:t>Click to edit Master title style</a:t>
            </a:r>
          </a:p>
        </p:txBody>
      </p:sp>
      <p:sp>
        <p:nvSpPr>
          <p:cNvPr id="10" name="Text Placeholder 9"/>
          <p:cNvSpPr>
            <a:spLocks noGrp="1"/>
          </p:cNvSpPr>
          <p:nvPr>
            <p:ph type="body" sz="quarter" idx="13"/>
          </p:nvPr>
        </p:nvSpPr>
        <p:spPr bwMode="auto">
          <a:xfrm>
            <a:off x="2560322" y="18653760"/>
            <a:ext cx="30635333" cy="5039357"/>
          </a:xfrm>
        </p:spPr>
        <p:txBody>
          <a:bodyPr vert="horz" lIns="91440" tIns="45720" rIns="91440" bIns="45720" rtlCol="0" anchor="b">
            <a:normAutofit/>
          </a:bodyPr>
          <a:lstStyle>
            <a:lvl1pPr>
              <a:buNone/>
              <a:defRPr lang="en-US" sz="9600" b="0" cap="all">
                <a:ln w="3175" cmpd="sng">
                  <a:noFill/>
                </a:ln>
                <a:solidFill>
                  <a:schemeClr val="tx1"/>
                </a:solidFill>
              </a:defRPr>
            </a:lvl1pPr>
          </a:lstStyle>
          <a:p>
            <a:pPr marL="0" lvl="0">
              <a:spcBef>
                <a:spcPts val="0"/>
              </a:spcBef>
              <a:buNone/>
              <a:defRPr/>
            </a:pPr>
            <a:r>
              <a:rPr lang="en-US"/>
              <a:t>Click to edit Master text styles</a:t>
            </a:r>
            <a:endParaRPr/>
          </a:p>
        </p:txBody>
      </p:sp>
      <p:sp>
        <p:nvSpPr>
          <p:cNvPr id="3" name="Text Placeholder 2"/>
          <p:cNvSpPr>
            <a:spLocks noGrp="1"/>
          </p:cNvSpPr>
          <p:nvPr>
            <p:ph type="body" idx="1"/>
          </p:nvPr>
        </p:nvSpPr>
        <p:spPr bwMode="auto">
          <a:xfrm>
            <a:off x="2560320" y="23774400"/>
            <a:ext cx="30635328" cy="5120640"/>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
        <p:nvSpPr>
          <p:cNvPr id="14" name="TextBox 13"/>
          <p:cNvSpPr txBox="1"/>
          <p:nvPr/>
        </p:nvSpPr>
        <p:spPr bwMode="auto">
          <a:xfrm>
            <a:off x="1097283" y="3410995"/>
            <a:ext cx="2195131" cy="2806925"/>
          </a:xfrm>
          <a:prstGeom prst="rect">
            <a:avLst/>
          </a:prstGeom>
        </p:spPr>
        <p:txBody>
          <a:bodyPr vert="horz" lIns="438912" tIns="219456" rIns="438912" bIns="219456" rtlCol="0" anchor="ctr">
            <a:noAutofit/>
          </a:bodyPr>
          <a:lstStyle/>
          <a:p>
            <a:pPr lvl="0">
              <a:defRPr/>
            </a:pPr>
            <a:r>
              <a:rPr lang="en-US" sz="38400">
                <a:solidFill>
                  <a:schemeClr val="tx1"/>
                </a:solidFill>
              </a:rPr>
              <a:t>“</a:t>
            </a:r>
            <a:endParaRPr/>
          </a:p>
        </p:txBody>
      </p:sp>
      <p:sp>
        <p:nvSpPr>
          <p:cNvPr id="15" name="TextBox 14"/>
          <p:cNvSpPr txBox="1"/>
          <p:nvPr/>
        </p:nvSpPr>
        <p:spPr bwMode="auto">
          <a:xfrm>
            <a:off x="36941763" y="13289285"/>
            <a:ext cx="2195131" cy="2806925"/>
          </a:xfrm>
          <a:prstGeom prst="rect">
            <a:avLst/>
          </a:prstGeom>
        </p:spPr>
        <p:txBody>
          <a:bodyPr vert="horz" lIns="438912" tIns="219456" rIns="438912" bIns="219456" rtlCol="0" anchor="ctr">
            <a:noAutofit/>
          </a:bodyPr>
          <a:lstStyle/>
          <a:p>
            <a:pPr lvl="0" algn="r">
              <a:defRPr/>
            </a:pPr>
            <a:r>
              <a:rPr lang="en-US" sz="38400">
                <a:solidFill>
                  <a:schemeClr val="tx1"/>
                </a:solidFill>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True or False">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2560320"/>
            <a:ext cx="36123158" cy="13898880"/>
          </a:xfrm>
        </p:spPr>
        <p:txBody>
          <a:bodyPr vert="horz" lIns="91440" tIns="45720" rIns="91440" bIns="45720" rtlCol="0" anchor="ctr">
            <a:normAutofit/>
          </a:bodyPr>
          <a:lstStyle>
            <a:lvl1pPr>
              <a:defRPr lang="en-US" sz="13450" b="0"/>
            </a:lvl1pPr>
          </a:lstStyle>
          <a:p>
            <a:pPr marL="0" lvl="0">
              <a:defRPr/>
            </a:pPr>
            <a:r>
              <a:rPr lang="en-US"/>
              <a:t>Click to edit Master title style</a:t>
            </a:r>
          </a:p>
        </p:txBody>
      </p:sp>
      <p:sp>
        <p:nvSpPr>
          <p:cNvPr id="10" name="Text Placeholder 9"/>
          <p:cNvSpPr>
            <a:spLocks noGrp="1"/>
          </p:cNvSpPr>
          <p:nvPr>
            <p:ph type="body" sz="quarter" idx="13"/>
          </p:nvPr>
        </p:nvSpPr>
        <p:spPr bwMode="auto">
          <a:xfrm>
            <a:off x="2560322" y="18856963"/>
            <a:ext cx="30635333" cy="4023360"/>
          </a:xfrm>
        </p:spPr>
        <p:txBody>
          <a:bodyPr vert="horz" lIns="91440" tIns="45720" rIns="91440" bIns="45720" rtlCol="0" anchor="b">
            <a:normAutofit/>
          </a:bodyPr>
          <a:lstStyle>
            <a:lvl1pPr>
              <a:buNone/>
              <a:defRPr lang="en-US" sz="9600" b="0" cap="all">
                <a:ln w="3175" cmpd="sng">
                  <a:noFill/>
                </a:ln>
                <a:solidFill>
                  <a:schemeClr val="tx1"/>
                </a:solidFill>
              </a:defRPr>
            </a:lvl1pPr>
          </a:lstStyle>
          <a:p>
            <a:pPr marL="0" lvl="0">
              <a:spcBef>
                <a:spcPts val="0"/>
              </a:spcBef>
              <a:buNone/>
              <a:defRPr/>
            </a:pPr>
            <a:r>
              <a:rPr lang="en-US"/>
              <a:t>Click to edit Master text styles</a:t>
            </a:r>
            <a:endParaRPr/>
          </a:p>
        </p:txBody>
      </p:sp>
      <p:sp>
        <p:nvSpPr>
          <p:cNvPr id="3" name="Text Placeholder 2"/>
          <p:cNvSpPr>
            <a:spLocks noGrp="1"/>
          </p:cNvSpPr>
          <p:nvPr>
            <p:ph type="body" idx="1"/>
          </p:nvPr>
        </p:nvSpPr>
        <p:spPr bwMode="auto">
          <a:xfrm>
            <a:off x="2560320" y="22880330"/>
            <a:ext cx="30635328" cy="6014712"/>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lgn="l">
              <a:defRPr sz="13450"/>
            </a:lvl1pPr>
          </a:lstStyle>
          <a:p>
            <a:pPr>
              <a:defRPr/>
            </a:pPr>
            <a:r>
              <a:rPr lang="en-US"/>
              <a:t>Click to edit Master title style</a:t>
            </a:r>
          </a:p>
        </p:txBody>
      </p:sp>
      <p:sp>
        <p:nvSpPr>
          <p:cNvPr id="3" name="Vertical Text Placeholder 2"/>
          <p:cNvSpPr>
            <a:spLocks noGrp="1"/>
          </p:cNvSpPr>
          <p:nvPr>
            <p:ph type="body" orient="vert" idx="1"/>
          </p:nvPr>
        </p:nvSpPr>
        <p:spPr bwMode="auto">
          <a:xfrm>
            <a:off x="2560322" y="2560325"/>
            <a:ext cx="31463362" cy="18084816"/>
          </a:xfrm>
        </p:spPr>
        <p:txBody>
          <a:bodyPr vert="eaVert" ancho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31518749" y="2560320"/>
            <a:ext cx="9812131" cy="21214080"/>
          </a:xfrm>
        </p:spPr>
        <p:txBody>
          <a:bodyPr vert="eaVert">
            <a:normAutofit/>
          </a:bodyPr>
          <a:lstStyle>
            <a:lvl1pPr>
              <a:defRPr sz="13450"/>
            </a:lvl1pPr>
          </a:lstStyle>
          <a:p>
            <a:pPr>
              <a:defRPr/>
            </a:pPr>
            <a:r>
              <a:rPr lang="en-US"/>
              <a:t>Click to edit Master title style</a:t>
            </a:r>
          </a:p>
        </p:txBody>
      </p:sp>
      <p:sp>
        <p:nvSpPr>
          <p:cNvPr id="3" name="Vertical Text Placeholder 2"/>
          <p:cNvSpPr>
            <a:spLocks noGrp="1"/>
          </p:cNvSpPr>
          <p:nvPr>
            <p:ph type="body" orient="vert" idx="1"/>
          </p:nvPr>
        </p:nvSpPr>
        <p:spPr bwMode="auto">
          <a:xfrm>
            <a:off x="2560320" y="2560320"/>
            <a:ext cx="28080058" cy="26334720"/>
          </a:xfrm>
        </p:spPr>
        <p:txBody>
          <a:bodyPr vert="eaVert" ancho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6/3/2024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gradFill>
        <a:effectLst/>
      </p:bgPr>
    </p:bg>
    <p:spTree>
      <p:nvGrpSpPr>
        <p:cNvPr id="1" name=""/>
        <p:cNvGrpSpPr/>
        <p:nvPr/>
      </p:nvGrpSpPr>
      <p:grpSpPr bwMode="auto">
        <a:xfrm>
          <a:off x="0" y="0"/>
          <a:ext cx="0" cy="0"/>
          <a:chOff x="0" y="0"/>
          <a:chExt cx="0" cy="0"/>
        </a:xfrm>
      </p:grpSpPr>
      <p:grpSp>
        <p:nvGrpSpPr>
          <p:cNvPr id="7" name="Group 6"/>
          <p:cNvGrpSpPr/>
          <p:nvPr/>
        </p:nvGrpSpPr>
        <p:grpSpPr bwMode="auto">
          <a:xfrm>
            <a:off x="32019240" y="18694404"/>
            <a:ext cx="11858189" cy="12760958"/>
            <a:chOff x="6687077" y="3259666"/>
            <a:chExt cx="2981857" cy="3208867"/>
          </a:xfrm>
        </p:grpSpPr>
        <p:cxnSp>
          <p:nvCxnSpPr>
            <p:cNvPr id="8" name="Straight Connector 7"/>
            <p:cNvCxnSpPr>
              <a:cxnSpLocks/>
            </p:cNvCxnSpPr>
            <p:nvPr/>
          </p:nvCxnSpPr>
          <p:spPr bwMode="auto">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cxnSpLocks/>
            </p:cNvCxnSpPr>
            <p:nvPr/>
          </p:nvCxnSpPr>
          <p:spPr bwMode="auto">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a:cxnSpLocks/>
            </p:cNvCxnSpPr>
            <p:nvPr/>
          </p:nvCxnSpPr>
          <p:spPr bwMode="auto">
            <a:xfrm flipH="1">
              <a:off x="7772400" y="3581400"/>
              <a:ext cx="1896534" cy="189653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a:cxnSpLocks/>
            </p:cNvCxnSpPr>
            <p:nvPr/>
          </p:nvCxnSpPr>
          <p:spPr bwMode="auto">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cxnSpLocks/>
            </p:cNvCxnSpPr>
            <p:nvPr/>
          </p:nvCxnSpPr>
          <p:spPr bwMode="auto">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bwMode="auto">
          <a:xfrm>
            <a:off x="2560322" y="21579840"/>
            <a:ext cx="31463362" cy="7315200"/>
          </a:xfrm>
          <a:prstGeom prst="rect">
            <a:avLst/>
          </a:prstGeom>
          <a:effectLst/>
        </p:spPr>
        <p:txBody>
          <a:bodyPr vert="horz" lIns="91440" tIns="45720" rIns="91440" bIns="45720" rtlCol="0" anchor="ctr">
            <a:normAutofit/>
          </a:bodyPr>
          <a:lstStyle/>
          <a:p>
            <a:pPr>
              <a:defRPr/>
            </a:pPr>
            <a:r>
              <a:rPr lang="en-US"/>
              <a:t>Click to edit Master title style</a:t>
            </a:r>
          </a:p>
        </p:txBody>
      </p:sp>
      <p:sp>
        <p:nvSpPr>
          <p:cNvPr id="3" name="Text Placeholder 2"/>
          <p:cNvSpPr>
            <a:spLocks noGrp="1"/>
          </p:cNvSpPr>
          <p:nvPr>
            <p:ph type="body" idx="1"/>
          </p:nvPr>
        </p:nvSpPr>
        <p:spPr bwMode="auto">
          <a:xfrm>
            <a:off x="2560322" y="2560325"/>
            <a:ext cx="31463362" cy="18084816"/>
          </a:xfrm>
          <a:prstGeom prst="rect">
            <a:avLst/>
          </a:prstGeom>
        </p:spPr>
        <p:txBody>
          <a:bodyPr vert="horz" lIns="91440" tIns="45720" rIns="91440" bIns="45720" rtlCol="0"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2"/>
          </p:nvPr>
        </p:nvSpPr>
        <p:spPr bwMode="auto">
          <a:xfrm>
            <a:off x="35665179" y="29626577"/>
            <a:ext cx="5762222" cy="1752599"/>
          </a:xfrm>
          <a:prstGeom prst="rect">
            <a:avLst/>
          </a:prstGeom>
        </p:spPr>
        <p:txBody>
          <a:bodyPr vert="horz" lIns="91440" tIns="45720" rIns="91440" bIns="45720" rtlCol="0" anchor="t"/>
          <a:lstStyle>
            <a:lvl1pPr algn="r">
              <a:defRPr sz="4800" b="0" i="0">
                <a:solidFill>
                  <a:schemeClr val="bg2">
                    <a:lumMod val="50000"/>
                  </a:schemeClr>
                </a:solidFill>
                <a:latin typeface="+mn-lt"/>
              </a:defRPr>
            </a:lvl1pPr>
          </a:lstStyle>
          <a:p>
            <a:pPr>
              <a:defRPr/>
            </a:pPr>
            <a:fld id="{735328F5-4BDB-4306-BB18-728B8E09DB05}" type="datetimeFigureOut">
              <a:rPr lang="en-US"/>
              <a:t>6/3/2024</a:t>
            </a:fld>
            <a:endParaRPr lang="en-US"/>
          </a:p>
        </p:txBody>
      </p:sp>
      <p:sp>
        <p:nvSpPr>
          <p:cNvPr id="5" name="Footer Placeholder 4"/>
          <p:cNvSpPr>
            <a:spLocks noGrp="1"/>
          </p:cNvSpPr>
          <p:nvPr>
            <p:ph type="ftr" sz="quarter" idx="3"/>
          </p:nvPr>
        </p:nvSpPr>
        <p:spPr bwMode="auto">
          <a:xfrm>
            <a:off x="2560320" y="29626562"/>
            <a:ext cx="27896275" cy="1752599"/>
          </a:xfrm>
          <a:prstGeom prst="rect">
            <a:avLst/>
          </a:prstGeom>
        </p:spPr>
        <p:txBody>
          <a:bodyPr vert="horz" lIns="91440" tIns="45720" rIns="91440" bIns="45720" rtlCol="0" anchor="t"/>
          <a:lstStyle>
            <a:lvl1pPr algn="l">
              <a:defRPr sz="4800" b="0" i="0">
                <a:solidFill>
                  <a:schemeClr val="bg2">
                    <a:lumMod val="50000"/>
                  </a:schemeClr>
                </a:solidFill>
                <a:latin typeface="+mn-lt"/>
              </a:defRPr>
            </a:lvl1pPr>
          </a:lstStyle>
          <a:p>
            <a:pPr>
              <a:defRPr/>
            </a:pPr>
            <a:endParaRPr lang="en-US"/>
          </a:p>
        </p:txBody>
      </p:sp>
      <p:sp>
        <p:nvSpPr>
          <p:cNvPr id="6" name="Slide Number Placeholder 5"/>
          <p:cNvSpPr>
            <a:spLocks noGrp="1"/>
          </p:cNvSpPr>
          <p:nvPr>
            <p:ph type="sldNum" sz="quarter" idx="4"/>
          </p:nvPr>
        </p:nvSpPr>
        <p:spPr bwMode="auto">
          <a:xfrm>
            <a:off x="37317247" y="26776697"/>
            <a:ext cx="4113154" cy="3215640"/>
          </a:xfrm>
          <a:prstGeom prst="rect">
            <a:avLst/>
          </a:prstGeom>
        </p:spPr>
        <p:txBody>
          <a:bodyPr vert="horz" lIns="91440" tIns="45720" rIns="91440" bIns="45720" rtlCol="0" anchor="b"/>
          <a:lstStyle>
            <a:lvl1pPr algn="r">
              <a:defRPr sz="13450" b="0" i="0">
                <a:solidFill>
                  <a:schemeClr val="bg2">
                    <a:lumMod val="50000"/>
                  </a:schemeClr>
                </a:solidFill>
                <a:latin typeface="+mn-lt"/>
              </a:defRPr>
            </a:lvl1pPr>
          </a:lstStyle>
          <a:p>
            <a:pPr>
              <a:defRPr/>
            </a:pPr>
            <a:fld id="{BEC94601-87BF-4BCC-A907-76B828A040DE}"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p:titleStyle>
    <p:bodyStyle>
      <a:lvl1pPr marL="1371600" indent="-1371600" algn="l" defTabSz="2194560">
        <a:spcBef>
          <a:spcPts val="0"/>
        </a:spcBef>
        <a:spcAft>
          <a:spcPts val="2880"/>
        </a:spcAft>
        <a:buClr>
          <a:schemeClr val="tx1"/>
        </a:buClr>
        <a:buSzPct val="80000"/>
        <a:buFont typeface="Wingdings 3"/>
        <a:buChar char=""/>
        <a:defRPr sz="9600" cap="none">
          <a:solidFill>
            <a:schemeClr val="bg2">
              <a:lumMod val="75000"/>
            </a:schemeClr>
          </a:solidFill>
          <a:latin typeface="+mn-lt"/>
          <a:ea typeface="+mn-ea"/>
          <a:cs typeface="+mn-cs"/>
        </a:defRPr>
      </a:lvl1pPr>
      <a:lvl2pPr marL="3566160" indent="-1371600" algn="l" defTabSz="2194560">
        <a:spcBef>
          <a:spcPts val="0"/>
        </a:spcBef>
        <a:spcAft>
          <a:spcPts val="2880"/>
        </a:spcAft>
        <a:buClr>
          <a:schemeClr val="tx1"/>
        </a:buClr>
        <a:buSzPct val="80000"/>
        <a:buFont typeface="Wingdings 3"/>
        <a:buChar char=""/>
        <a:defRPr sz="8650" cap="none">
          <a:solidFill>
            <a:schemeClr val="bg2">
              <a:lumMod val="75000"/>
            </a:schemeClr>
          </a:solidFill>
          <a:latin typeface="+mn-lt"/>
          <a:ea typeface="+mn-ea"/>
          <a:cs typeface="+mn-cs"/>
        </a:defRPr>
      </a:lvl2pPr>
      <a:lvl3pPr marL="5760720" indent="-1371600" algn="l" defTabSz="2194560">
        <a:spcBef>
          <a:spcPts val="0"/>
        </a:spcBef>
        <a:spcAft>
          <a:spcPts val="2880"/>
        </a:spcAft>
        <a:buClr>
          <a:schemeClr val="tx1"/>
        </a:buClr>
        <a:buSzPct val="80000"/>
        <a:buFont typeface="Wingdings 3"/>
        <a:buChar char=""/>
        <a:defRPr sz="7700" cap="none">
          <a:solidFill>
            <a:schemeClr val="bg2">
              <a:lumMod val="75000"/>
            </a:schemeClr>
          </a:solidFill>
          <a:latin typeface="+mn-lt"/>
          <a:ea typeface="+mn-ea"/>
          <a:cs typeface="+mn-cs"/>
        </a:defRPr>
      </a:lvl3pPr>
      <a:lvl4pPr marL="740664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4pPr>
      <a:lvl5pPr marL="960120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5pPr>
      <a:lvl6pPr marL="12070079"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6pPr>
      <a:lvl7pPr marL="1426464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7pPr>
      <a:lvl8pPr marL="1645920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8pPr>
      <a:lvl9pPr marL="1865376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9pPr>
    </p:bodyStyle>
    <p:otherStyle>
      <a:defPPr>
        <a:defRPr lang="en-US"/>
      </a:defPPr>
      <a:lvl1pPr marL="0" algn="l" defTabSz="2194560">
        <a:defRPr sz="8650">
          <a:solidFill>
            <a:schemeClr val="tx1"/>
          </a:solidFill>
          <a:latin typeface="+mn-lt"/>
          <a:ea typeface="+mn-ea"/>
          <a:cs typeface="+mn-cs"/>
        </a:defRPr>
      </a:lvl1pPr>
      <a:lvl2pPr marL="2194560" algn="l" defTabSz="2194560">
        <a:defRPr sz="8650">
          <a:solidFill>
            <a:schemeClr val="tx1"/>
          </a:solidFill>
          <a:latin typeface="+mn-lt"/>
          <a:ea typeface="+mn-ea"/>
          <a:cs typeface="+mn-cs"/>
        </a:defRPr>
      </a:lvl2pPr>
      <a:lvl3pPr marL="4389120" algn="l" defTabSz="2194560">
        <a:defRPr sz="8650">
          <a:solidFill>
            <a:schemeClr val="tx1"/>
          </a:solidFill>
          <a:latin typeface="+mn-lt"/>
          <a:ea typeface="+mn-ea"/>
          <a:cs typeface="+mn-cs"/>
        </a:defRPr>
      </a:lvl3pPr>
      <a:lvl4pPr marL="6583680" algn="l" defTabSz="2194560">
        <a:defRPr sz="8650">
          <a:solidFill>
            <a:schemeClr val="tx1"/>
          </a:solidFill>
          <a:latin typeface="+mn-lt"/>
          <a:ea typeface="+mn-ea"/>
          <a:cs typeface="+mn-cs"/>
        </a:defRPr>
      </a:lvl4pPr>
      <a:lvl5pPr marL="8778240" algn="l" defTabSz="2194560">
        <a:defRPr sz="8650">
          <a:solidFill>
            <a:schemeClr val="tx1"/>
          </a:solidFill>
          <a:latin typeface="+mn-lt"/>
          <a:ea typeface="+mn-ea"/>
          <a:cs typeface="+mn-cs"/>
        </a:defRPr>
      </a:lvl5pPr>
      <a:lvl6pPr marL="10972800" algn="l" defTabSz="2194560">
        <a:defRPr sz="8650">
          <a:solidFill>
            <a:schemeClr val="tx1"/>
          </a:solidFill>
          <a:latin typeface="+mn-lt"/>
          <a:ea typeface="+mn-ea"/>
          <a:cs typeface="+mn-cs"/>
        </a:defRPr>
      </a:lvl6pPr>
      <a:lvl7pPr marL="13167360" algn="l" defTabSz="2194560">
        <a:defRPr sz="8650">
          <a:solidFill>
            <a:schemeClr val="tx1"/>
          </a:solidFill>
          <a:latin typeface="+mn-lt"/>
          <a:ea typeface="+mn-ea"/>
          <a:cs typeface="+mn-cs"/>
        </a:defRPr>
      </a:lvl7pPr>
      <a:lvl8pPr marL="15361920" algn="l" defTabSz="2194560">
        <a:defRPr sz="8650">
          <a:solidFill>
            <a:schemeClr val="tx1"/>
          </a:solidFill>
          <a:latin typeface="+mn-lt"/>
          <a:ea typeface="+mn-ea"/>
          <a:cs typeface="+mn-cs"/>
        </a:defRPr>
      </a:lvl8pPr>
      <a:lvl9pPr marL="17556480" algn="l" defTabSz="2194560">
        <a:defRPr sz="865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8.jpeg"/><Relationship Id="rId18" Type="http://schemas.openxmlformats.org/officeDocument/2006/relationships/image" Target="../media/image12.png"/><Relationship Id="rId3" Type="http://schemas.openxmlformats.org/officeDocument/2006/relationships/hyperlink" Target="https://doi.org/10.3390/qubs7010006" TargetMode="External"/><Relationship Id="rId21" Type="http://schemas.openxmlformats.org/officeDocument/2006/relationships/image" Target="../media/image15.png"/><Relationship Id="rId7" Type="http://schemas.openxmlformats.org/officeDocument/2006/relationships/image" Target="../media/image2.png"/><Relationship Id="rId12" Type="http://schemas.openxmlformats.org/officeDocument/2006/relationships/image" Target="../media/image7.jpe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20"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6.jpeg"/><Relationship Id="rId5" Type="http://schemas.openxmlformats.org/officeDocument/2006/relationships/hyperlink" Target="https://doi.org/10.22323/1.444.0195" TargetMode="External"/><Relationship Id="rId15" Type="http://schemas.openxmlformats.org/officeDocument/2006/relationships/image" Target="../media/image9.png"/><Relationship Id="rId10" Type="http://schemas.openxmlformats.org/officeDocument/2006/relationships/image" Target="../media/image5.jpeg"/><Relationship Id="rId19" Type="http://schemas.openxmlformats.org/officeDocument/2006/relationships/image" Target="../media/image13.png"/><Relationship Id="rId4" Type="http://schemas.openxmlformats.org/officeDocument/2006/relationships/hyperlink" Target="http://www.hamamatsu.com/" TargetMode="External"/><Relationship Id="rId9" Type="http://schemas.openxmlformats.org/officeDocument/2006/relationships/image" Target="../media/image4.jpeg"/><Relationship Id="rId1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2525254286"/>
              </p:ext>
            </p:extLst>
          </p:nvPr>
        </p:nvGraphicFramePr>
        <p:xfrm>
          <a:off x="0" y="57829"/>
          <a:ext cx="43891200" cy="3383280"/>
        </p:xfrm>
        <a:graphic>
          <a:graphicData uri="http://schemas.openxmlformats.org/drawingml/2006/table">
            <a:tbl>
              <a:tblPr firstRow="1" bandRow="1">
                <a:tableStyleId>{5C22544A-7EE6-4342-B048-85BDC9FD1C3A}</a:tableStyleId>
              </a:tblPr>
              <a:tblGrid>
                <a:gridCol w="43891200">
                  <a:extLst>
                    <a:ext uri="{9D8B030D-6E8A-4147-A177-3AD203B41FA5}">
                      <a16:colId xmlns:a16="http://schemas.microsoft.com/office/drawing/2014/main" val="20000"/>
                    </a:ext>
                  </a:extLst>
                </a:gridCol>
              </a:tblGrid>
              <a:tr h="370840">
                <a:tc>
                  <a:txBody>
                    <a:bodyPr/>
                    <a:lstStyle/>
                    <a:p>
                      <a:pPr marL="0" marR="0" lvl="0" indent="0" algn="ctr" defTabSz="4389120">
                        <a:lnSpc>
                          <a:spcPct val="100000"/>
                        </a:lnSpc>
                        <a:spcBef>
                          <a:spcPts val="0"/>
                        </a:spcBef>
                        <a:spcAft>
                          <a:spcPts val="0"/>
                        </a:spcAft>
                        <a:buClrTx/>
                        <a:buSzTx/>
                        <a:buFontTx/>
                        <a:buNone/>
                        <a:defRPr/>
                      </a:pPr>
                      <a:r>
                        <a:rPr lang="en-US" sz="5400" b="0" dirty="0">
                          <a:solidFill>
                            <a:schemeClr val="bg1">
                              <a:lumMod val="95000"/>
                              <a:lumOff val="5000"/>
                            </a:schemeClr>
                          </a:solidFill>
                          <a:latin typeface="Times New Roman"/>
                          <a:ea typeface="+mn-ea"/>
                          <a:cs typeface="Times New Roman"/>
                        </a:rPr>
                        <a:t>Design and Prototyping of the DUCK (Detector of Unusual Cosmic-ray </a:t>
                      </a:r>
                      <a:r>
                        <a:rPr lang="en-US" sz="5400" b="0" dirty="0" err="1">
                          <a:solidFill>
                            <a:schemeClr val="bg1">
                              <a:lumMod val="95000"/>
                              <a:lumOff val="5000"/>
                            </a:schemeClr>
                          </a:solidFill>
                          <a:latin typeface="Times New Roman"/>
                          <a:ea typeface="+mn-ea"/>
                          <a:cs typeface="Times New Roman"/>
                        </a:rPr>
                        <a:t>casKades</a:t>
                      </a:r>
                      <a:r>
                        <a:rPr lang="en-US" sz="5400" b="0" dirty="0">
                          <a:solidFill>
                            <a:schemeClr val="bg1">
                              <a:lumMod val="95000"/>
                              <a:lumOff val="5000"/>
                            </a:schemeClr>
                          </a:solidFill>
                          <a:latin typeface="Times New Roman"/>
                          <a:ea typeface="+mn-ea"/>
                          <a:cs typeface="Times New Roman"/>
                        </a:rPr>
                        <a:t>)</a:t>
                      </a:r>
                      <a:endParaRPr dirty="0"/>
                    </a:p>
                    <a:p>
                      <a:pPr marL="0" marR="0" lvl="0" indent="0" algn="ctr" defTabSz="4389120">
                        <a:lnSpc>
                          <a:spcPct val="100000"/>
                        </a:lnSpc>
                        <a:spcBef>
                          <a:spcPts val="0"/>
                        </a:spcBef>
                        <a:spcAft>
                          <a:spcPts val="0"/>
                        </a:spcAft>
                        <a:buClrTx/>
                        <a:buSzTx/>
                        <a:buFontTx/>
                        <a:buNone/>
                        <a:defRPr/>
                      </a:pPr>
                      <a:r>
                        <a:rPr lang="en-US" sz="5400" b="0" dirty="0">
                          <a:solidFill>
                            <a:schemeClr val="bg1">
                              <a:lumMod val="95000"/>
                              <a:lumOff val="5000"/>
                            </a:schemeClr>
                          </a:solidFill>
                          <a:latin typeface="Times New Roman"/>
                          <a:ea typeface="+mn-ea"/>
                          <a:cs typeface="Times New Roman"/>
                        </a:rPr>
                        <a:t>March 27, 2024, CIMS SYMPOSIUM</a:t>
                      </a:r>
                      <a:endParaRPr dirty="0"/>
                    </a:p>
                    <a:p>
                      <a:pPr marL="0" marR="0" lvl="0" indent="0" algn="ctr" defTabSz="4389120">
                        <a:lnSpc>
                          <a:spcPct val="100000"/>
                        </a:lnSpc>
                        <a:spcBef>
                          <a:spcPts val="0"/>
                        </a:spcBef>
                        <a:spcAft>
                          <a:spcPts val="0"/>
                        </a:spcAft>
                        <a:buClrTx/>
                        <a:buSzTx/>
                        <a:buFontTx/>
                        <a:buNone/>
                        <a:defRPr/>
                      </a:pPr>
                      <a:r>
                        <a:rPr lang="en-US" sz="5400" b="0" dirty="0">
                          <a:solidFill>
                            <a:schemeClr val="bg1">
                              <a:lumMod val="95000"/>
                              <a:lumOff val="5000"/>
                            </a:schemeClr>
                          </a:solidFill>
                          <a:latin typeface="Times New Roman"/>
                          <a:ea typeface="+mn-ea"/>
                          <a:cs typeface="Times New Roman"/>
                        </a:rPr>
                        <a:t>Dmitriy Beznosko, Shriya Chakraborti, Gerald Harris, Nicholas Muong*, </a:t>
                      </a:r>
                      <a:r>
                        <a:rPr lang="en-US" sz="5400" b="0">
                          <a:solidFill>
                            <a:schemeClr val="bg1">
                              <a:lumMod val="95000"/>
                              <a:lumOff val="5000"/>
                            </a:schemeClr>
                          </a:solidFill>
                          <a:latin typeface="Times New Roman"/>
                          <a:ea typeface="+mn-ea"/>
                          <a:cs typeface="Times New Roman"/>
                        </a:rPr>
                        <a:t>Alexander Ramirez</a:t>
                      </a:r>
                      <a:endParaRPr dirty="0"/>
                    </a:p>
                    <a:p>
                      <a:pPr marL="0" marR="0" lvl="0" indent="0" algn="ctr" defTabSz="4389120">
                        <a:lnSpc>
                          <a:spcPct val="100000"/>
                        </a:lnSpc>
                        <a:spcBef>
                          <a:spcPts val="0"/>
                        </a:spcBef>
                        <a:spcAft>
                          <a:spcPts val="0"/>
                        </a:spcAft>
                        <a:buClrTx/>
                        <a:buSzTx/>
                        <a:buFontTx/>
                        <a:buNone/>
                        <a:defRPr/>
                      </a:pPr>
                      <a:r>
                        <a:rPr lang="en-US" sz="5400" b="0" dirty="0">
                          <a:solidFill>
                            <a:schemeClr val="bg1">
                              <a:lumMod val="95000"/>
                              <a:lumOff val="5000"/>
                            </a:schemeClr>
                          </a:solidFill>
                          <a:latin typeface="Times New Roman"/>
                          <a:ea typeface="+mn-ea"/>
                          <a:cs typeface="Times New Roman"/>
                        </a:rPr>
                        <a:t>*presenter, muongn@student.clayton.edu</a:t>
                      </a:r>
                      <a:endParaRPr dirty="0"/>
                    </a:p>
                  </a:txBody>
                  <a:tcPr>
                    <a:lnT w="38100" algn="ctr">
                      <a:solidFill>
                        <a:schemeClr val="tx1"/>
                      </a:solidFill>
                    </a:lnT>
                    <a:lnB w="38100" algn="ctr">
                      <a:solidFill>
                        <a:schemeClr val="tx1"/>
                      </a:solidFill>
                    </a:lnB>
                    <a:noFill/>
                  </a:tcPr>
                </a:tc>
                <a:extLst>
                  <a:ext uri="{0D108BD9-81ED-4DB2-BD59-A6C34878D82A}">
                    <a16:rowId xmlns:a16="http://schemas.microsoft.com/office/drawing/2014/main" val="10000"/>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569371829"/>
              </p:ext>
            </p:extLst>
          </p:nvPr>
        </p:nvGraphicFramePr>
        <p:xfrm>
          <a:off x="310612" y="4137106"/>
          <a:ext cx="12796652" cy="6248400"/>
        </p:xfrm>
        <a:graphic>
          <a:graphicData uri="http://schemas.openxmlformats.org/drawingml/2006/table">
            <a:tbl>
              <a:tblPr firstRow="1" bandRow="1">
                <a:tableStyleId>{5C22544A-7EE6-4342-B048-85BDC9FD1C3A}</a:tableStyleId>
              </a:tblPr>
              <a:tblGrid>
                <a:gridCol w="12796652">
                  <a:extLst>
                    <a:ext uri="{9D8B030D-6E8A-4147-A177-3AD203B41FA5}">
                      <a16:colId xmlns:a16="http://schemas.microsoft.com/office/drawing/2014/main" val="20000"/>
                    </a:ext>
                  </a:extLst>
                </a:gridCol>
              </a:tblGrid>
              <a:tr h="521077">
                <a:tc>
                  <a:txBody>
                    <a:bodyPr/>
                    <a:lstStyle/>
                    <a:p>
                      <a:pPr algn="ctr">
                        <a:defRPr/>
                      </a:pPr>
                      <a:r>
                        <a:rPr lang="en-US" sz="3200" u="sng">
                          <a:solidFill>
                            <a:schemeClr val="bg1"/>
                          </a:solidFill>
                          <a:latin typeface="Times New Roman"/>
                          <a:cs typeface="Times New Roman"/>
                        </a:rPr>
                        <a:t>Introduction</a:t>
                      </a:r>
                      <a:endParaRPr/>
                    </a:p>
                  </a:txBody>
                  <a:tcPr>
                    <a:lnL w="12700" algn="ctr">
                      <a:noFill/>
                    </a:lnL>
                    <a:lnR w="12700" algn="ctr">
                      <a:noFill/>
                    </a:lnR>
                    <a:lnT w="38100" algn="ctr">
                      <a:noFill/>
                    </a:lnT>
                    <a:lnB w="38100" algn="ctr">
                      <a:noFill/>
                    </a:lnB>
                    <a:solidFill>
                      <a:schemeClr val="tx1">
                        <a:alpha val="58000"/>
                      </a:schemeClr>
                    </a:solidFill>
                  </a:tcPr>
                </a:tc>
                <a:extLst>
                  <a:ext uri="{0D108BD9-81ED-4DB2-BD59-A6C34878D82A}">
                    <a16:rowId xmlns:a16="http://schemas.microsoft.com/office/drawing/2014/main" val="10000"/>
                  </a:ext>
                </a:extLst>
              </a:tr>
              <a:tr h="5073640">
                <a:tc>
                  <a:txBody>
                    <a:bodyPr/>
                    <a:lstStyle/>
                    <a:p>
                      <a:pPr marL="0" marR="0" lvl="0" indent="0" algn="l" defTabSz="2194560">
                        <a:lnSpc>
                          <a:spcPct val="100000"/>
                        </a:lnSpc>
                        <a:spcBef>
                          <a:spcPts val="0"/>
                        </a:spcBef>
                        <a:spcAft>
                          <a:spcPts val="0"/>
                        </a:spcAft>
                        <a:buClrTx/>
                        <a:buSzTx/>
                        <a:buFontTx/>
                        <a:buNone/>
                        <a:defRPr/>
                      </a:pPr>
                      <a:r>
                        <a:rPr lang="en-US" sz="2800" dirty="0">
                          <a:solidFill>
                            <a:schemeClr val="bg1"/>
                          </a:solidFill>
                          <a:latin typeface="Times New Roman"/>
                          <a:ea typeface="+mn-ea"/>
                          <a:cs typeface="Times New Roman"/>
                        </a:rPr>
                        <a:t>    One mystery currently being investigated in the field of High Energy Physics (HEP) is the origin and nature of Ultra-high Energy Cosmic Rays (UHECR). These cosmic rays, originating deep within the Universe, provide information from distant worlds and offer the possibility of uncovering new physics. The primary importance of the DUCK project lies in its novel approach to utilizing the full waveform and detector response width in the general Extensive Air Shower (EAS) event analysis methodology. It also provides independent verification of the detection of 'unusual' cosmic ray events by the Horizon-T detector system, potentially pointing towards new physics possibilities [1]. </a:t>
                      </a:r>
                      <a:r>
                        <a:rPr lang="en-US" sz="2800" b="0" i="0" u="none" strike="noStrike" cap="none" spc="0" dirty="0">
                          <a:solidFill>
                            <a:schemeClr val="bg1"/>
                          </a:solidFill>
                          <a:latin typeface="Times New Roman"/>
                          <a:ea typeface="Arial"/>
                          <a:cs typeface="Times New Roman"/>
                        </a:rPr>
                        <a:t>This poster details the current state of prototyping, designing, and optimizing the DUCK (Detector system for Unusual Cosmic ray </a:t>
                      </a:r>
                      <a:r>
                        <a:rPr lang="en-US" sz="2800" b="0" i="0" u="none" strike="noStrike" cap="none" spc="0" dirty="0" err="1">
                          <a:solidFill>
                            <a:schemeClr val="bg1"/>
                          </a:solidFill>
                          <a:latin typeface="Times New Roman"/>
                          <a:ea typeface="Arial"/>
                          <a:cs typeface="Times New Roman"/>
                        </a:rPr>
                        <a:t>casKades</a:t>
                      </a:r>
                      <a:r>
                        <a:rPr lang="en-US" sz="2800" b="0" i="0" u="none" strike="noStrike" cap="none" spc="0" dirty="0">
                          <a:solidFill>
                            <a:schemeClr val="bg1"/>
                          </a:solidFill>
                          <a:latin typeface="Times New Roman"/>
                          <a:ea typeface="Arial"/>
                          <a:cs typeface="Times New Roman"/>
                        </a:rPr>
                        <a:t>) prototype module, including PMTs (Photomultiplier Tube) and MIP (Minimally Ionizing Particle) calibrations at Clayton State University. </a:t>
                      </a:r>
                      <a:endParaRPr dirty="0"/>
                    </a:p>
                  </a:txBody>
                  <a:tcPr>
                    <a:lnL w="12700" algn="ctr">
                      <a:noFill/>
                    </a:lnL>
                    <a:lnR w="12700" algn="ctr">
                      <a:noFill/>
                    </a:lnR>
                    <a:lnT w="38100" algn="ctr">
                      <a:noFill/>
                    </a:lnT>
                    <a:lnB w="12700" algn="ctr">
                      <a:noFill/>
                    </a:lnB>
                    <a:solidFill>
                      <a:schemeClr val="tx1">
                        <a:alpha val="58000"/>
                      </a:schemeClr>
                    </a:solidFill>
                  </a:tcPr>
                </a:tc>
                <a:extLst>
                  <a:ext uri="{0D108BD9-81ED-4DB2-BD59-A6C34878D82A}">
                    <a16:rowId xmlns:a16="http://schemas.microsoft.com/office/drawing/2014/main" val="10001"/>
                  </a:ext>
                </a:extLst>
              </a:tr>
              <a:tr h="411376">
                <a:tc>
                  <a:txBody>
                    <a:bodyPr/>
                    <a:lstStyle/>
                    <a:p>
                      <a:pPr marL="0" marR="0" lvl="0" indent="0" algn="l" defTabSz="4389120">
                        <a:lnSpc>
                          <a:spcPct val="100000"/>
                        </a:lnSpc>
                        <a:spcBef>
                          <a:spcPts val="0"/>
                        </a:spcBef>
                        <a:spcAft>
                          <a:spcPts val="0"/>
                        </a:spcAft>
                        <a:buClrTx/>
                        <a:buSzTx/>
                        <a:buFontTx/>
                        <a:buNone/>
                        <a:defRPr/>
                      </a:pPr>
                      <a:endParaRPr lang="en-US" sz="2400" dirty="0">
                        <a:solidFill>
                          <a:schemeClr val="bg1"/>
                        </a:solidFill>
                        <a:latin typeface="Times New Roman"/>
                        <a:ea typeface="+mn-ea"/>
                        <a:cs typeface="Times New Roman"/>
                      </a:endParaRPr>
                    </a:p>
                  </a:txBody>
                  <a:tcPr>
                    <a:lnL w="12700" algn="ctr">
                      <a:noFill/>
                    </a:lnL>
                    <a:lnR w="12700" algn="ctr">
                      <a:noFill/>
                    </a:lnR>
                    <a:lnT w="38100" algn="ctr">
                      <a:noFill/>
                    </a:lnT>
                    <a:lnB w="12700" algn="ctr">
                      <a:noFill/>
                    </a:lnB>
                    <a:solidFill>
                      <a:schemeClr val="tx1">
                        <a:alpha val="58000"/>
                      </a:schemeClr>
                    </a:solidFill>
                  </a:tcPr>
                </a:tc>
                <a:extLst>
                  <a:ext uri="{0D108BD9-81ED-4DB2-BD59-A6C34878D82A}">
                    <a16:rowId xmlns:a16="http://schemas.microsoft.com/office/drawing/2014/main" val="10002"/>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633284342"/>
              </p:ext>
            </p:extLst>
          </p:nvPr>
        </p:nvGraphicFramePr>
        <p:xfrm>
          <a:off x="310612" y="10957558"/>
          <a:ext cx="12862492" cy="21524730"/>
        </p:xfrm>
        <a:graphic>
          <a:graphicData uri="http://schemas.openxmlformats.org/drawingml/2006/table">
            <a:tbl>
              <a:tblPr firstRow="1" bandRow="1">
                <a:tableStyleId>{5C22544A-7EE6-4342-B048-85BDC9FD1C3A}</a:tableStyleId>
              </a:tblPr>
              <a:tblGrid>
                <a:gridCol w="12862492">
                  <a:extLst>
                    <a:ext uri="{9D8B030D-6E8A-4147-A177-3AD203B41FA5}">
                      <a16:colId xmlns:a16="http://schemas.microsoft.com/office/drawing/2014/main" val="20000"/>
                    </a:ext>
                  </a:extLst>
                </a:gridCol>
              </a:tblGrid>
              <a:tr h="694149">
                <a:tc>
                  <a:txBody>
                    <a:bodyPr/>
                    <a:lstStyle/>
                    <a:p>
                      <a:pPr algn="ctr">
                        <a:defRPr/>
                      </a:pPr>
                      <a:r>
                        <a:rPr lang="en-US" sz="3200" u="sng" dirty="0">
                          <a:solidFill>
                            <a:schemeClr val="bg1"/>
                          </a:solidFill>
                          <a:latin typeface="Times New Roman"/>
                          <a:cs typeface="Times New Roman"/>
                        </a:rPr>
                        <a:t>Experimental Setup</a:t>
                      </a:r>
                      <a:endParaRPr dirty="0"/>
                    </a:p>
                  </a:txBody>
                  <a:tcPr>
                    <a:lnL w="12700" algn="ctr">
                      <a:noFill/>
                    </a:lnL>
                    <a:lnR w="12700" algn="ctr">
                      <a:noFill/>
                    </a:lnR>
                    <a:lnT w="12700" algn="ctr">
                      <a:noFill/>
                    </a:lnT>
                    <a:lnB w="12700" algn="ctr">
                      <a:noFill/>
                    </a:lnB>
                    <a:solidFill>
                      <a:schemeClr val="tx1">
                        <a:alpha val="29000"/>
                      </a:schemeClr>
                    </a:solidFill>
                  </a:tcPr>
                </a:tc>
                <a:extLst>
                  <a:ext uri="{0D108BD9-81ED-4DB2-BD59-A6C34878D82A}">
                    <a16:rowId xmlns:a16="http://schemas.microsoft.com/office/drawing/2014/main" val="10000"/>
                  </a:ext>
                </a:extLst>
              </a:tr>
              <a:tr h="20830581">
                <a:tc>
                  <a:txBody>
                    <a:bodyPr/>
                    <a:lstStyle/>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p>
                      <a:pPr>
                        <a:lnSpc>
                          <a:spcPct val="100000"/>
                        </a:lnSpc>
                        <a:spcAft>
                          <a:spcPts val="600"/>
                        </a:spcAft>
                        <a:defRPr/>
                      </a:pPr>
                      <a:endParaRPr lang="en-US" sz="2800" b="0" dirty="0">
                        <a:solidFill>
                          <a:schemeClr val="bg1"/>
                        </a:solidFill>
                        <a:latin typeface="Times New Roman"/>
                        <a:ea typeface="+mn-ea"/>
                        <a:cs typeface="Times New Roman"/>
                      </a:endParaRPr>
                    </a:p>
                  </a:txBody>
                  <a:tcPr>
                    <a:lnL w="12700" algn="ctr">
                      <a:noFill/>
                    </a:lnL>
                    <a:lnR w="12700" algn="ctr">
                      <a:noFill/>
                    </a:lnR>
                    <a:lnT w="12700" algn="ctr">
                      <a:noFill/>
                    </a:lnT>
                    <a:lnB w="12700" algn="ctr">
                      <a:noFill/>
                    </a:lnB>
                    <a:solidFill>
                      <a:schemeClr val="tx1">
                        <a:alpha val="29000"/>
                      </a:schemeClr>
                    </a:solidFill>
                  </a:tcPr>
                </a:tc>
                <a:extLst>
                  <a:ext uri="{0D108BD9-81ED-4DB2-BD59-A6C34878D82A}">
                    <a16:rowId xmlns:a16="http://schemas.microsoft.com/office/drawing/2014/main" val="10001"/>
                  </a:ext>
                </a:extLst>
              </a:tr>
            </a:tbl>
          </a:graphicData>
        </a:graphic>
      </p:graphicFrame>
      <p:graphicFrame>
        <p:nvGraphicFramePr>
          <p:cNvPr id="29" name="Table 28"/>
          <p:cNvGraphicFramePr>
            <a:graphicFrameLocks noGrp="1"/>
          </p:cNvGraphicFramePr>
          <p:nvPr>
            <p:extLst>
              <p:ext uri="{D42A27DB-BD31-4B8C-83A1-F6EECF244321}">
                <p14:modId xmlns:p14="http://schemas.microsoft.com/office/powerpoint/2010/main" val="937088069"/>
              </p:ext>
            </p:extLst>
          </p:nvPr>
        </p:nvGraphicFramePr>
        <p:xfrm>
          <a:off x="30028116" y="4137105"/>
          <a:ext cx="12862492" cy="15331440"/>
        </p:xfrm>
        <a:graphic>
          <a:graphicData uri="http://schemas.openxmlformats.org/drawingml/2006/table">
            <a:tbl>
              <a:tblPr firstRow="1" bandRow="1">
                <a:tableStyleId>{5C22544A-7EE6-4342-B048-85BDC9FD1C3A}</a:tableStyleId>
              </a:tblPr>
              <a:tblGrid>
                <a:gridCol w="12862492">
                  <a:extLst>
                    <a:ext uri="{9D8B030D-6E8A-4147-A177-3AD203B41FA5}">
                      <a16:colId xmlns:a16="http://schemas.microsoft.com/office/drawing/2014/main" val="20000"/>
                    </a:ext>
                  </a:extLst>
                </a:gridCol>
              </a:tblGrid>
              <a:tr h="499397">
                <a:tc>
                  <a:txBody>
                    <a:bodyPr/>
                    <a:lstStyle/>
                    <a:p>
                      <a:pPr algn="ctr">
                        <a:defRPr/>
                      </a:pPr>
                      <a:r>
                        <a:rPr lang="en-US" sz="3200" u="sng" dirty="0">
                          <a:solidFill>
                            <a:schemeClr val="bg1"/>
                          </a:solidFill>
                          <a:latin typeface="Times New Roman"/>
                          <a:cs typeface="Times New Roman"/>
                        </a:rPr>
                        <a:t>PMT Calibration</a:t>
                      </a:r>
                      <a:endParaRPr dirty="0"/>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0"/>
                  </a:ext>
                </a:extLst>
              </a:tr>
              <a:tr h="14679643">
                <a:tc>
                  <a:txBody>
                    <a:bodyPr/>
                    <a:lstStyle/>
                    <a:p>
                      <a:pPr marL="457200" marR="0" lvl="0" indent="-4572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The results from characterization of the prototype PMT are shown in Figure 6 The paddle PMTs were characterized similarly.</a:t>
                      </a:r>
                      <a:endParaRPr lang="en-US" sz="3600" dirty="0"/>
                    </a:p>
                    <a:p>
                      <a:pPr marL="0" marR="0" lvl="0" indent="0" algn="ctr" defTabSz="2194560">
                        <a:lnSpc>
                          <a:spcPct val="100000"/>
                        </a:lnSpc>
                        <a:spcBef>
                          <a:spcPts val="0"/>
                        </a:spcBef>
                        <a:spcAft>
                          <a:spcPts val="600"/>
                        </a:spcAft>
                        <a:buClrTx/>
                        <a:buSzTx/>
                        <a:buFont typeface="Arial"/>
                        <a:buNone/>
                        <a:defRPr/>
                      </a:pPr>
                      <a:r>
                        <a:rPr lang="en-US" sz="3200" b="1" i="0" u="sng" dirty="0">
                          <a:solidFill>
                            <a:schemeClr val="bg1"/>
                          </a:solidFill>
                          <a:latin typeface="Times New Roman"/>
                          <a:ea typeface="+mn-ea"/>
                          <a:cs typeface="Times New Roman"/>
                        </a:rPr>
                        <a:t>MIP Signal Calibration</a:t>
                      </a:r>
                      <a:r>
                        <a:rPr lang="en-US" sz="3200" b="1" i="0" dirty="0">
                          <a:solidFill>
                            <a:schemeClr val="bg1"/>
                          </a:solidFill>
                          <a:latin typeface="Times New Roman"/>
                          <a:ea typeface="+mn-ea"/>
                          <a:cs typeface="Times New Roman"/>
                        </a:rPr>
                        <a:t> </a:t>
                      </a:r>
                      <a:endParaRPr lang="en-US" sz="3600" b="0" i="0" dirty="0">
                        <a:solidFill>
                          <a:schemeClr val="bg1"/>
                        </a:solidFill>
                        <a:latin typeface="Times New Roman"/>
                        <a:ea typeface="+mn-ea"/>
                        <a:cs typeface="Times New Roman"/>
                      </a:endParaRPr>
                    </a:p>
                    <a:p>
                      <a:pPr marL="571500" marR="0" lvl="0" indent="-5715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Using cosmic muons and external trigger from paddles, the prototype signal is characterized. Tests are done with the detector housing walls lined with Tyvek and painted black. The Tyvek results are at the left in Figures 7, 8 and 9. The results for walls painted black are at the right in Figures 7, 8 and 9.</a:t>
                      </a:r>
                    </a:p>
                    <a:p>
                      <a:pPr marL="571500" marR="0" lvl="0" indent="-5715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Figure 7 shows the total area under the pulse from the PMT for the MIP passage through the scintillator. As expected, the Tyvek lining highly increases the total signal. However, this reduces the dynamic range of the detection.</a:t>
                      </a:r>
                    </a:p>
                    <a:p>
                      <a:pPr marL="571500" marR="0" lvl="0" indent="-5715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Figure 8 shows the peak width defined as time between the 10% of the total peak area to 50% of the area [3]. Due to multiple reflections in the detector, the Tyvek measurement </a:t>
                      </a:r>
                      <a:r>
                        <a:rPr lang="en-US" sz="3600" b="0" i="0">
                          <a:solidFill>
                            <a:schemeClr val="bg1"/>
                          </a:solidFill>
                          <a:latin typeface="Times New Roman"/>
                          <a:ea typeface="+mn-ea"/>
                          <a:cs typeface="Times New Roman"/>
                        </a:rPr>
                        <a:t>yields much </a:t>
                      </a:r>
                      <a:r>
                        <a:rPr lang="en-US" sz="3600" b="0" i="0" dirty="0">
                          <a:solidFill>
                            <a:schemeClr val="bg1"/>
                          </a:solidFill>
                          <a:latin typeface="Times New Roman"/>
                          <a:ea typeface="+mn-ea"/>
                          <a:cs typeface="Times New Roman"/>
                        </a:rPr>
                        <a:t>larger peak width. This suggests that painted walls must be used as the goal is to have the best time resolution possible. Value of 4.5 ns is consistent with the pulse width from paddles.</a:t>
                      </a:r>
                    </a:p>
                    <a:p>
                      <a:pPr marL="571500" marR="0" lvl="0" indent="-5715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Figure 9 shows the ‘full’ peak width defined as time between the 10% of the total peak area to 80% of the area [3]. Due to multiple reflections in the detector, the Tyvek measurement yields mush larger peak width. This suggests that painted walls must be used as the goal is to have the best time resolution possible. Value of 10.9 ns is consistent with the pulse width from paddles.</a:t>
                      </a:r>
                    </a:p>
                    <a:p>
                      <a:pPr marL="571500" marR="0" lvl="0" indent="-571500" algn="l" defTabSz="2194560">
                        <a:lnSpc>
                          <a:spcPct val="100000"/>
                        </a:lnSpc>
                        <a:spcBef>
                          <a:spcPts val="0"/>
                        </a:spcBef>
                        <a:spcAft>
                          <a:spcPts val="600"/>
                        </a:spcAft>
                        <a:buClrTx/>
                        <a:buSzTx/>
                        <a:buFont typeface="Arial"/>
                        <a:buChar char="•"/>
                        <a:defRPr/>
                      </a:pPr>
                      <a:r>
                        <a:rPr lang="en-US" sz="3600" b="0" i="0" dirty="0">
                          <a:solidFill>
                            <a:schemeClr val="bg1"/>
                          </a:solidFill>
                          <a:latin typeface="Times New Roman"/>
                          <a:ea typeface="+mn-ea"/>
                          <a:cs typeface="Times New Roman"/>
                        </a:rPr>
                        <a:t>As the MIP signal is too weak for reliable detection with walls pained black, thickness will be increased, and performance tested.</a:t>
                      </a:r>
                      <a:endParaRPr dirty="0"/>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1"/>
                  </a:ext>
                </a:extLst>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1624011064"/>
              </p:ext>
            </p:extLst>
          </p:nvPr>
        </p:nvGraphicFramePr>
        <p:xfrm>
          <a:off x="29870521" y="20176046"/>
          <a:ext cx="12862492" cy="12306242"/>
        </p:xfrm>
        <a:graphic>
          <a:graphicData uri="http://schemas.openxmlformats.org/drawingml/2006/table">
            <a:tbl>
              <a:tblPr firstRow="1" bandRow="1">
                <a:tableStyleId>{5C22544A-7EE6-4342-B048-85BDC9FD1C3A}</a:tableStyleId>
              </a:tblPr>
              <a:tblGrid>
                <a:gridCol w="12862492">
                  <a:extLst>
                    <a:ext uri="{9D8B030D-6E8A-4147-A177-3AD203B41FA5}">
                      <a16:colId xmlns:a16="http://schemas.microsoft.com/office/drawing/2014/main" val="20000"/>
                    </a:ext>
                  </a:extLst>
                </a:gridCol>
              </a:tblGrid>
              <a:tr h="583978">
                <a:tc>
                  <a:txBody>
                    <a:bodyPr/>
                    <a:lstStyle/>
                    <a:p>
                      <a:pPr algn="ctr">
                        <a:defRPr/>
                      </a:pPr>
                      <a:r>
                        <a:rPr lang="en-US" sz="3200" u="sng">
                          <a:solidFill>
                            <a:schemeClr val="bg1"/>
                          </a:solidFill>
                          <a:latin typeface="Times New Roman"/>
                          <a:cs typeface="Times New Roman"/>
                        </a:rPr>
                        <a:t>Conclusion</a:t>
                      </a:r>
                      <a:endParaRPr/>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0"/>
                  </a:ext>
                </a:extLst>
              </a:tr>
              <a:tr h="7911041">
                <a:tc>
                  <a:txBody>
                    <a:bodyPr/>
                    <a:lstStyle/>
                    <a:p>
                      <a:pPr marL="342900" indent="-342900">
                        <a:lnSpc>
                          <a:spcPct val="100000"/>
                        </a:lnSpc>
                        <a:buFont typeface="Arial"/>
                        <a:buChar char="•"/>
                        <a:defRPr/>
                      </a:pPr>
                      <a:r>
                        <a:rPr lang="en-US" sz="3200" i="0" dirty="0">
                          <a:solidFill>
                            <a:schemeClr val="bg1"/>
                          </a:solidFill>
                          <a:latin typeface="Times New Roman"/>
                          <a:cs typeface="Times New Roman"/>
                        </a:rPr>
                        <a:t>    In conclusion, the design and prototyping of the DUCK system have demonstrated a high likelihood of success for the final design. The prototyping phase has provided valuable insights into the necessary modifications required to enhance the efficiency of detecting Ultra-high Energy Cosmic Rays in the final design. These modifications have already been incorporated into the planning of the final version. Additionally, the data collected from the PMTs can be used to determine the most optimal thresholds and voltages for our data collection in the final design.</a:t>
                      </a:r>
                      <a:endParaRPr dirty="0"/>
                    </a:p>
                    <a:p>
                      <a:pPr marL="0" indent="0" algn="ctr">
                        <a:lnSpc>
                          <a:spcPct val="100000"/>
                        </a:lnSpc>
                        <a:buFont typeface="Arial"/>
                        <a:buNone/>
                        <a:defRPr/>
                      </a:pPr>
                      <a:r>
                        <a:rPr lang="en-US" sz="3200" b="1" i="0" u="sng" dirty="0">
                          <a:solidFill>
                            <a:schemeClr val="bg1"/>
                          </a:solidFill>
                          <a:latin typeface="Times New Roman"/>
                          <a:cs typeface="Times New Roman"/>
                        </a:rPr>
                        <a:t>Further plans</a:t>
                      </a:r>
                      <a:endParaRPr dirty="0"/>
                    </a:p>
                    <a:p>
                      <a:pPr marL="0" indent="-571500">
                        <a:lnSpc>
                          <a:spcPct val="100000"/>
                        </a:lnSpc>
                        <a:buFont typeface="Arial"/>
                        <a:buChar char="•"/>
                        <a:defRPr/>
                      </a:pPr>
                      <a:r>
                        <a:rPr lang="en-US" sz="3200" i="0" dirty="0">
                          <a:solidFill>
                            <a:schemeClr val="bg1"/>
                          </a:solidFill>
                          <a:latin typeface="Times New Roman"/>
                          <a:cs typeface="Times New Roman"/>
                        </a:rPr>
                        <a:t>The future of this research includes completing the characterization of the thicker scintillator performance, and to test the calibration capabilities using LED and MPPC sensor. Additionally, we aim to finalize the design elements of the prototype version of the DUCK. Completing this step will enable us to start construction of the final set of modules. Stability of the performance also needs to be accessed. </a:t>
                      </a:r>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1"/>
                  </a:ext>
                </a:extLst>
              </a:tr>
              <a:tr h="583978">
                <a:tc>
                  <a:txBody>
                    <a:bodyPr/>
                    <a:lstStyle/>
                    <a:p>
                      <a:pPr algn="ctr">
                        <a:defRPr/>
                      </a:pPr>
                      <a:r>
                        <a:rPr lang="en-US" sz="3200" b="1">
                          <a:solidFill>
                            <a:schemeClr val="bg1"/>
                          </a:solidFill>
                          <a:latin typeface="Times New Roman"/>
                          <a:cs typeface="Times New Roman"/>
                        </a:rPr>
                        <a:t>References</a:t>
                      </a:r>
                      <a:endParaRPr/>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2"/>
                  </a:ext>
                </a:extLst>
              </a:tr>
              <a:tr h="3227245">
                <a:tc>
                  <a:txBody>
                    <a:bodyPr/>
                    <a:lstStyle/>
                    <a:p>
                      <a:pPr marL="0" marR="0" lvl="0" indent="0" algn="l" defTabSz="2194560">
                        <a:lnSpc>
                          <a:spcPct val="100000"/>
                        </a:lnSpc>
                        <a:spcBef>
                          <a:spcPts val="0"/>
                        </a:spcBef>
                        <a:spcAft>
                          <a:spcPts val="0"/>
                        </a:spcAft>
                        <a:buClrTx/>
                        <a:buSzTx/>
                        <a:buFontTx/>
                        <a:buNone/>
                        <a:defRPr/>
                      </a:pPr>
                      <a:r>
                        <a:rPr lang="en-US" sz="2000" dirty="0">
                          <a:cs typeface="Arial"/>
                        </a:rPr>
                        <a:t>[1] Dmitriy Beznosko, </a:t>
                      </a:r>
                      <a:r>
                        <a:rPr lang="en-US" sz="2000" dirty="0" err="1">
                          <a:cs typeface="Arial"/>
                        </a:rPr>
                        <a:t>Valeriy</a:t>
                      </a:r>
                      <a:r>
                        <a:rPr lang="en-US" sz="2000" dirty="0">
                          <a:cs typeface="Arial"/>
                        </a:rPr>
                        <a:t> </a:t>
                      </a:r>
                      <a:r>
                        <a:rPr lang="en-US" sz="2000" dirty="0" err="1">
                          <a:cs typeface="Arial"/>
                        </a:rPr>
                        <a:t>Aseykin</a:t>
                      </a:r>
                      <a:r>
                        <a:rPr lang="en-US" sz="2000" dirty="0">
                          <a:cs typeface="Arial"/>
                        </a:rPr>
                        <a:t>, Alexander </a:t>
                      </a:r>
                      <a:r>
                        <a:rPr lang="en-US" sz="2000" dirty="0" err="1">
                          <a:cs typeface="Arial"/>
                        </a:rPr>
                        <a:t>Dyshkant</a:t>
                      </a:r>
                      <a:r>
                        <a:rPr lang="en-US" sz="2000" dirty="0">
                          <a:cs typeface="Arial"/>
                        </a:rPr>
                        <a:t>, Alexander Iakovlev, Oleg Krivosheev, Tatiana Krivosheev, </a:t>
                      </a:r>
                      <a:r>
                        <a:rPr lang="en-US" sz="2000" dirty="0" err="1">
                          <a:cs typeface="Arial"/>
                        </a:rPr>
                        <a:t>Valeriy</a:t>
                      </a:r>
                      <a:r>
                        <a:rPr lang="en-US" sz="2000" dirty="0">
                          <a:cs typeface="Arial"/>
                        </a:rPr>
                        <a:t> Zhukov, ‘Design Considerations of the DUCK Detector System’, </a:t>
                      </a:r>
                      <a:r>
                        <a:rPr lang="de-DE" sz="2000" i="1" dirty="0">
                          <a:cs typeface="Arial"/>
                        </a:rPr>
                        <a:t>Quantum Beam </a:t>
                      </a:r>
                      <a:r>
                        <a:rPr lang="de-DE" sz="2000" i="1" dirty="0" err="1">
                          <a:cs typeface="Arial"/>
                        </a:rPr>
                        <a:t>Sci</a:t>
                      </a:r>
                      <a:r>
                        <a:rPr lang="de-DE" sz="2000" dirty="0">
                          <a:cs typeface="Arial"/>
                        </a:rPr>
                        <a:t>. 2023, 7(1), 6; </a:t>
                      </a:r>
                      <a:r>
                        <a:rPr lang="de-DE" sz="2000" u="sng" dirty="0">
                          <a:cs typeface="Arial"/>
                          <a:hlinkClick r:id="rId3" tooltip="https://doi.org/10.3390/qubs7010006"/>
                        </a:rPr>
                        <a:t>https://doi.org/10.3390/qubs7010006</a:t>
                      </a:r>
                      <a:r>
                        <a:rPr lang="de-DE" sz="2000" dirty="0">
                          <a:cs typeface="Arial"/>
                        </a:rPr>
                        <a:t> </a:t>
                      </a:r>
                      <a:br>
                        <a:rPr lang="de-DE" sz="2000" dirty="0">
                          <a:cs typeface="Arial"/>
                        </a:rPr>
                      </a:br>
                      <a:r>
                        <a:rPr lang="de-DE" sz="2000" dirty="0">
                          <a:cs typeface="Arial"/>
                        </a:rPr>
                        <a:t>[2] </a:t>
                      </a:r>
                      <a:r>
                        <a:rPr lang="en-US" sz="2000" dirty="0">
                          <a:cs typeface="Arial"/>
                        </a:rPr>
                        <a:t>HAMAMATSU PHOTONICS K.K., Electron Tube Division, 314-5, </a:t>
                      </a:r>
                      <a:r>
                        <a:rPr lang="en-US" sz="2000" dirty="0" err="1">
                          <a:cs typeface="Arial"/>
                        </a:rPr>
                        <a:t>Shimokanzo</a:t>
                      </a:r>
                      <a:r>
                        <a:rPr lang="en-US" sz="2000" dirty="0">
                          <a:cs typeface="Arial"/>
                        </a:rPr>
                        <a:t>, Iwata City, Shizuoka Pref., 438-0193, Japan, </a:t>
                      </a:r>
                      <a:r>
                        <a:rPr lang="en-US" sz="2000" u="sng" dirty="0">
                          <a:cs typeface="Arial"/>
                          <a:hlinkClick r:id="rId4" tooltip="http://www.hamamatsu.com/"/>
                        </a:rPr>
                        <a:t>http://www.hamamatsu.com</a:t>
                      </a:r>
                      <a:endParaRPr lang="en-US" sz="2000" u="sng" dirty="0">
                        <a:cs typeface="Arial"/>
                      </a:endParaRPr>
                    </a:p>
                    <a:p>
                      <a:pPr marL="0" marR="0" lvl="0" indent="0" algn="l" defTabSz="2194560">
                        <a:lnSpc>
                          <a:spcPct val="100000"/>
                        </a:lnSpc>
                        <a:spcBef>
                          <a:spcPts val="0"/>
                        </a:spcBef>
                        <a:spcAft>
                          <a:spcPts val="0"/>
                        </a:spcAft>
                        <a:buClrTx/>
                        <a:buSzTx/>
                        <a:buFontTx/>
                        <a:buNone/>
                        <a:defRPr/>
                      </a:pPr>
                      <a:r>
                        <a:rPr lang="en-US" sz="2000" u="none" dirty="0">
                          <a:cs typeface="+mn-cs"/>
                        </a:rPr>
                        <a:t>[3] Dmitriy Beznosko, </a:t>
                      </a:r>
                      <a:r>
                        <a:rPr lang="en-US" sz="2000" u="none" dirty="0" err="1">
                          <a:cs typeface="+mn-cs"/>
                        </a:rPr>
                        <a:t>Valeriy</a:t>
                      </a:r>
                      <a:r>
                        <a:rPr lang="en-US" sz="2000" u="none" dirty="0">
                          <a:cs typeface="+mn-cs"/>
                        </a:rPr>
                        <a:t> </a:t>
                      </a:r>
                      <a:r>
                        <a:rPr lang="en-US" sz="2000" u="none" dirty="0" err="1">
                          <a:cs typeface="+mn-cs"/>
                        </a:rPr>
                        <a:t>Aseykin</a:t>
                      </a:r>
                      <a:r>
                        <a:rPr lang="en-US" sz="2000" u="none" dirty="0">
                          <a:cs typeface="+mn-cs"/>
                        </a:rPr>
                        <a:t>, Kanat </a:t>
                      </a:r>
                      <a:r>
                        <a:rPr lang="en-US" sz="2000" u="none" dirty="0" err="1">
                          <a:cs typeface="+mn-cs"/>
                        </a:rPr>
                        <a:t>Baigarin</a:t>
                      </a:r>
                      <a:r>
                        <a:rPr lang="en-US" sz="2000" u="none" dirty="0">
                          <a:cs typeface="+mn-cs"/>
                        </a:rPr>
                        <a:t>, Elena </a:t>
                      </a:r>
                      <a:r>
                        <a:rPr lang="en-US" sz="2000" u="none" dirty="0" err="1">
                          <a:cs typeface="+mn-cs"/>
                        </a:rPr>
                        <a:t>Beisembaeva</a:t>
                      </a:r>
                      <a:r>
                        <a:rPr lang="en-US" sz="2000" u="none" dirty="0">
                          <a:cs typeface="+mn-cs"/>
                        </a:rPr>
                        <a:t>, </a:t>
                      </a:r>
                      <a:r>
                        <a:rPr lang="en-US" sz="2000" u="none" dirty="0" err="1">
                          <a:cs typeface="+mn-cs"/>
                        </a:rPr>
                        <a:t>Turlan</a:t>
                      </a:r>
                      <a:r>
                        <a:rPr lang="en-US" sz="2000" u="none" dirty="0">
                          <a:cs typeface="+mn-cs"/>
                        </a:rPr>
                        <a:t> Sadykov, Marina </a:t>
                      </a:r>
                      <a:r>
                        <a:rPr lang="en-US" sz="2000" u="none" dirty="0" err="1">
                          <a:cs typeface="+mn-cs"/>
                        </a:rPr>
                        <a:t>Vildanova</a:t>
                      </a:r>
                      <a:r>
                        <a:rPr lang="en-US" sz="2000" u="none" dirty="0">
                          <a:cs typeface="+mn-cs"/>
                        </a:rPr>
                        <a:t>, Valery Zhukov</a:t>
                      </a:r>
                      <a:r>
                        <a:rPr lang="en-US" sz="2000" u="none" dirty="0">
                          <a:cs typeface="Arial"/>
                        </a:rPr>
                        <a:t>. </a:t>
                      </a:r>
                      <a:r>
                        <a:rPr lang="en-US" sz="2000" u="none" dirty="0">
                          <a:cs typeface="+mn-cs"/>
                        </a:rPr>
                        <a:t>‘Continuous detection points calibration at Horizon-T experiment and the status update’, 38th International Cosmic Ray Conference (ICRC2023), </a:t>
                      </a:r>
                      <a:r>
                        <a:rPr lang="pt-BR" sz="2000" u="none" dirty="0">
                          <a:cs typeface="+mn-cs"/>
                        </a:rPr>
                        <a:t>PoS(ICRC2023)195, DOI: </a:t>
                      </a:r>
                      <a:r>
                        <a:rPr lang="pt-BR" sz="2000" u="none" dirty="0">
                          <a:cs typeface="+mn-cs"/>
                          <a:hlinkClick r:id="rId5"/>
                        </a:rPr>
                        <a:t>https://doi.org/10.22323/1.444.0195</a:t>
                      </a:r>
                      <a:r>
                        <a:rPr lang="pt-BR" sz="2000" u="none" dirty="0">
                          <a:cs typeface="+mn-cs"/>
                        </a:rPr>
                        <a:t>, 2023/7/25</a:t>
                      </a:r>
                      <a:endParaRPr lang="de-DE" sz="2000" dirty="0">
                        <a:cs typeface="Arial"/>
                      </a:endParaRPr>
                    </a:p>
                    <a:p>
                      <a:pPr>
                        <a:defRPr/>
                      </a:pPr>
                      <a:endParaRPr lang="en-US" sz="2400" dirty="0">
                        <a:solidFill>
                          <a:schemeClr val="bg1"/>
                        </a:solidFill>
                        <a:latin typeface="Times New Roman"/>
                        <a:cs typeface="Times New Roman"/>
                      </a:endParaRPr>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graphicFrame>
            <p:nvGraphicFramePr>
              <p:cNvPr id="46" name="Table 45"/>
              <p:cNvGraphicFramePr>
                <a:graphicFrameLocks noGrp="1"/>
              </p:cNvGraphicFramePr>
              <p:nvPr>
                <p:extLst>
                  <p:ext uri="{D42A27DB-BD31-4B8C-83A1-F6EECF244321}">
                    <p14:modId xmlns:p14="http://schemas.microsoft.com/office/powerpoint/2010/main" val="3625675915"/>
                  </p:ext>
                </p:extLst>
              </p:nvPr>
            </p:nvGraphicFramePr>
            <p:xfrm>
              <a:off x="13863085" y="4137107"/>
              <a:ext cx="15232102" cy="28361402"/>
            </p:xfrm>
            <a:graphic>
              <a:graphicData uri="http://schemas.openxmlformats.org/drawingml/2006/table">
                <a:tbl>
                  <a:tblPr firstRow="1" bandRow="1">
                    <a:tableStyleId>{5C22544A-7EE6-4342-B048-85BDC9FD1C3A}</a:tableStyleId>
                  </a:tblPr>
                  <a:tblGrid>
                    <a:gridCol w="15232102">
                      <a:extLst>
                        <a:ext uri="{9D8B030D-6E8A-4147-A177-3AD203B41FA5}">
                          <a16:colId xmlns:a16="http://schemas.microsoft.com/office/drawing/2014/main" val="20000"/>
                        </a:ext>
                      </a:extLst>
                    </a:gridCol>
                  </a:tblGrid>
                  <a:tr h="3976659">
                    <a:tc>
                      <a:txBody>
                        <a:bodyPr/>
                        <a:lstStyle/>
                        <a:p>
                          <a:pPr marL="0" marR="0" lvl="0" indent="0" algn="ctr" defTabSz="2194560" eaLnBrk="1" fontAlgn="auto" latinLnBrk="0" hangingPunct="1">
                            <a:lnSpc>
                              <a:spcPct val="100000"/>
                            </a:lnSpc>
                            <a:spcBef>
                              <a:spcPts val="0"/>
                            </a:spcBef>
                            <a:spcAft>
                              <a:spcPts val="0"/>
                            </a:spcAft>
                            <a:buClrTx/>
                            <a:buSzTx/>
                            <a:buFontTx/>
                            <a:buNone/>
                            <a:tabLst/>
                            <a:defRPr/>
                          </a:pPr>
                          <a:r>
                            <a:rPr lang="en-US" sz="3200" u="sng" dirty="0">
                              <a:solidFill>
                                <a:schemeClr val="bg1"/>
                              </a:solidFill>
                              <a:latin typeface="Times New Roman"/>
                              <a:cs typeface="Times New Roman"/>
                            </a:rPr>
                            <a:t>Construction</a:t>
                          </a:r>
                          <a:endParaRPr lang="en-US" sz="3200" dirty="0"/>
                        </a:p>
                        <a:p>
                          <a:pPr marL="457200" marR="0" lvl="0" indent="-457200" algn="l" defTabSz="2194560">
                            <a:lnSpc>
                              <a:spcPct val="100000"/>
                            </a:lnSpc>
                            <a:spcBef>
                              <a:spcPts val="0"/>
                            </a:spcBef>
                            <a:spcAft>
                              <a:spcPts val="0"/>
                            </a:spcAft>
                            <a:buClrTx/>
                            <a:buSzTx/>
                            <a:buFont typeface="Arial" panose="020B0604020202020204" pitchFamily="34" charset="0"/>
                            <a:buChar char="•"/>
                            <a:defRPr/>
                          </a:pPr>
                          <a:r>
                            <a:rPr lang="en-US" sz="3200" b="0" u="none" dirty="0">
                              <a:solidFill>
                                <a:schemeClr val="bg1"/>
                              </a:solidFill>
                              <a:latin typeface="Times New Roman"/>
                              <a:cs typeface="Times New Roman"/>
                            </a:rPr>
                            <a:t>Module design is a truncated pyramid with the PMT at the top and scintillator (0.5 x 0.5 x 0.024 m) at the bottom (Figure 1). Figures 2 and 3 show the PMT and the MPPC photosensors. The interior and exterior is lined with foil. Scintillator paddles form the hodoscope for cosmic muon triggering coincidence scheme (Figure 4). The tests were conducted with interior walls lined with Tyvek and spray-painted black as in Figure 5. White Tyvek is always under the scintillator.</a:t>
                          </a:r>
                        </a:p>
                        <a:p>
                          <a:pPr marL="0" marR="0" lvl="0" indent="0" algn="ctr" defTabSz="2194560">
                            <a:lnSpc>
                              <a:spcPct val="100000"/>
                            </a:lnSpc>
                            <a:spcBef>
                              <a:spcPts val="0"/>
                            </a:spcBef>
                            <a:spcAft>
                              <a:spcPts val="0"/>
                            </a:spcAft>
                            <a:buClrTx/>
                            <a:buSzTx/>
                            <a:buFontTx/>
                            <a:buNone/>
                            <a:defRPr/>
                          </a:pPr>
                          <a:r>
                            <a:rPr lang="en-US" sz="3200" u="sng" dirty="0">
                              <a:solidFill>
                                <a:schemeClr val="bg1"/>
                              </a:solidFill>
                              <a:latin typeface="Times New Roman"/>
                              <a:cs typeface="Times New Roman"/>
                            </a:rPr>
                            <a:t>Experimental Results</a:t>
                          </a:r>
                          <a:endParaRPr dirty="0"/>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0"/>
                      </a:ext>
                    </a:extLst>
                  </a:tr>
                  <a:tr h="24368522">
                    <a:tc>
                      <a:txBody>
                        <a:bodyPr/>
                        <a:lstStyle/>
                        <a:p>
                          <a:pPr marL="457200" marR="0" lvl="0" indent="-457200" algn="l" defTabSz="2194560">
                            <a:lnSpc>
                              <a:spcPct val="100000"/>
                            </a:lnSpc>
                            <a:spcBef>
                              <a:spcPts val="0"/>
                            </a:spcBef>
                            <a:spcAft>
                              <a:spcPts val="600"/>
                            </a:spcAft>
                            <a:buClrTx/>
                            <a:buSzTx/>
                            <a:buFont typeface="Arial"/>
                            <a:buChar char="•"/>
                            <a:defRPr/>
                          </a:pPr>
                          <a:r>
                            <a:rPr lang="en-US" sz="3200" b="0" i="0" dirty="0">
                              <a:solidFill>
                                <a:schemeClr val="bg1"/>
                              </a:solidFill>
                              <a:latin typeface="Times New Roman"/>
                              <a:ea typeface="+mn-ea"/>
                              <a:cs typeface="Times New Roman"/>
                            </a:rPr>
                            <a:t>Characterization of the PMTs involves finding the most optimal voltage and threshold combination to achieve the efficient cosmic ray detection for each individual detector. This calibration is done by connecting each detector (prototype and</a:t>
                          </a:r>
                          <a:r>
                            <a:rPr lang="en-US" sz="3200" b="0" i="0" baseline="0" dirty="0">
                              <a:solidFill>
                                <a:schemeClr val="bg1"/>
                              </a:solidFill>
                              <a:latin typeface="Times New Roman"/>
                              <a:ea typeface="+mn-ea"/>
                              <a:cs typeface="Times New Roman"/>
                            </a:rPr>
                            <a:t> each of the paddles</a:t>
                          </a:r>
                          <a:r>
                            <a:rPr lang="en-US" sz="3200" b="0" i="0" dirty="0">
                              <a:solidFill>
                                <a:schemeClr val="bg1"/>
                              </a:solidFill>
                              <a:latin typeface="Times New Roman"/>
                              <a:ea typeface="+mn-ea"/>
                              <a:cs typeface="Times New Roman"/>
                            </a:rPr>
                            <a:t>) to the event counter (oscilloscope) and measuring the event rate at different voltages and thresholds. The number of hits recorded over time is converted to frequency (rate) as </a:t>
                          </a:r>
                          <a14:m>
                            <m:oMath xmlns:m="http://schemas.openxmlformats.org/officeDocument/2006/math">
                              <m:f>
                                <m:fPr>
                                  <m:ctrlPr>
                                    <a:rPr lang="en-US" sz="3200" b="0" i="1">
                                      <a:solidFill>
                                        <a:schemeClr val="bg1"/>
                                      </a:solidFill>
                                      <a:latin typeface="Cambria Math" panose="02040503050406030204" pitchFamily="18" charset="0"/>
                                      <a:ea typeface="+mn-ea"/>
                                      <a:cs typeface="Times New Roman"/>
                                    </a:rPr>
                                  </m:ctrlPr>
                                </m:fPr>
                                <m:num>
                                  <m:r>
                                    <a:rPr lang="en-US" sz="3200" b="0" i="1">
                                      <a:solidFill>
                                        <a:schemeClr val="bg1"/>
                                      </a:solidFill>
                                      <a:latin typeface="Cambria Math"/>
                                      <a:ea typeface="+mn-ea"/>
                                      <a:cs typeface="Times New Roman"/>
                                    </a:rPr>
                                    <m:t># </m:t>
                                  </m:r>
                                  <m:r>
                                    <a:rPr lang="en-US" sz="3200" b="0" i="1">
                                      <a:solidFill>
                                        <a:schemeClr val="bg1"/>
                                      </a:solidFill>
                                      <a:latin typeface="Cambria Math"/>
                                      <a:ea typeface="+mn-ea"/>
                                      <a:cs typeface="Times New Roman"/>
                                    </a:rPr>
                                    <m:t>𝑜𝑓</m:t>
                                  </m:r>
                                  <m:r>
                                    <a:rPr lang="en-US" sz="3200" b="0" i="1">
                                      <a:solidFill>
                                        <a:schemeClr val="bg1"/>
                                      </a:solidFill>
                                      <a:latin typeface="Cambria Math"/>
                                      <a:ea typeface="+mn-ea"/>
                                      <a:cs typeface="Times New Roman"/>
                                    </a:rPr>
                                    <m:t> </m:t>
                                  </m:r>
                                  <m:r>
                                    <a:rPr lang="en-US" sz="3200" b="0" i="1">
                                      <a:solidFill>
                                        <a:schemeClr val="bg1"/>
                                      </a:solidFill>
                                      <a:latin typeface="Cambria Math"/>
                                      <a:ea typeface="+mn-ea"/>
                                      <a:cs typeface="Times New Roman"/>
                                    </a:rPr>
                                    <m:t>h𝑖𝑡𝑠</m:t>
                                  </m:r>
                                  <m:r>
                                    <a:rPr lang="en-US" sz="3200" b="0" i="1">
                                      <a:solidFill>
                                        <a:schemeClr val="bg1"/>
                                      </a:solidFill>
                                      <a:latin typeface="Cambria Math"/>
                                      <a:ea typeface="+mn-ea"/>
                                      <a:cs typeface="Times New Roman"/>
                                    </a:rPr>
                                    <m:t> </m:t>
                                  </m:r>
                                </m:num>
                                <m:den>
                                  <m:r>
                                    <a:rPr lang="en-US" sz="3200" b="0" i="1">
                                      <a:solidFill>
                                        <a:schemeClr val="bg1"/>
                                      </a:solidFill>
                                      <a:latin typeface="Cambria Math"/>
                                      <a:ea typeface="+mn-ea"/>
                                      <a:cs typeface="Times New Roman"/>
                                    </a:rPr>
                                    <m:t>𝑡𝑖𝑚𝑒</m:t>
                                  </m:r>
                                </m:den>
                              </m:f>
                              <m:r>
                                <a:rPr lang="en-US" sz="3200" b="0" i="1">
                                  <a:solidFill>
                                    <a:schemeClr val="bg1"/>
                                  </a:solidFill>
                                  <a:latin typeface="Cambria Math"/>
                                  <a:ea typeface="+mn-ea"/>
                                  <a:cs typeface="Times New Roman"/>
                                </a:rPr>
                                <m:t>=</m:t>
                              </m:r>
                              <m:r>
                                <a:rPr lang="en-US" sz="3200" b="0" i="1">
                                  <a:solidFill>
                                    <a:schemeClr val="bg1"/>
                                  </a:solidFill>
                                  <a:latin typeface="Cambria Math"/>
                                  <a:ea typeface="+mn-ea"/>
                                  <a:cs typeface="Times New Roman"/>
                                </a:rPr>
                                <m:t>𝐹𝑟𝑒𝑞</m:t>
                              </m:r>
                              <m:r>
                                <a:rPr lang="en-US" sz="3200" b="0" i="1">
                                  <a:solidFill>
                                    <a:schemeClr val="bg1"/>
                                  </a:solidFill>
                                  <a:latin typeface="Cambria Math"/>
                                  <a:ea typeface="+mn-ea"/>
                                  <a:cs typeface="Times New Roman"/>
                                </a:rPr>
                                <m:t> </m:t>
                              </m:r>
                            </m:oMath>
                          </a14:m>
                          <a:r>
                            <a:rPr lang="en-US" sz="3200" b="0" i="0" dirty="0">
                              <a:solidFill>
                                <a:schemeClr val="bg1"/>
                              </a:solidFill>
                              <a:latin typeface="Times New Roman"/>
                              <a:ea typeface="+mn-ea"/>
                              <a:cs typeface="Times New Roman"/>
                            </a:rPr>
                            <a:t>. These data points are plotted on a log scale vs. threshold in Figure 6. The purpose of this graph is to identify where the plateau lies. The starting point of the plateau indicates the most optimal threshold and</a:t>
                          </a:r>
                          <a:r>
                            <a:rPr lang="en-US" sz="3200" b="0" i="0" baseline="0" dirty="0">
                              <a:solidFill>
                                <a:schemeClr val="bg1"/>
                              </a:solidFill>
                              <a:latin typeface="Times New Roman"/>
                              <a:ea typeface="+mn-ea"/>
                              <a:cs typeface="Times New Roman"/>
                            </a:rPr>
                            <a:t> voltage</a:t>
                          </a:r>
                          <a:r>
                            <a:rPr lang="en-US" sz="3200" b="0" i="0" dirty="0">
                              <a:solidFill>
                                <a:schemeClr val="bg1"/>
                              </a:solidFill>
                              <a:latin typeface="Times New Roman"/>
                              <a:ea typeface="+mn-ea"/>
                              <a:cs typeface="Times New Roman"/>
                            </a:rPr>
                            <a:t>, as it provides the highest detection efficiency of cosmic rays with minimal noise.</a:t>
                          </a:r>
                          <a:r>
                            <a:rPr lang="en-US" sz="2800" i="0" dirty="0">
                              <a:solidFill>
                                <a:schemeClr val="bg1"/>
                              </a:solidFill>
                              <a:latin typeface="Times New Roman"/>
                              <a:cs typeface="Times New Roman"/>
                            </a:rPr>
                            <a:t>  </a:t>
                          </a:r>
                          <a:endParaRPr lang="en-US" sz="32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a:lnSpc>
                              <a:spcPct val="100000"/>
                            </a:lnSpc>
                            <a:spcAft>
                              <a:spcPts val="600"/>
                            </a:spcAft>
                            <a:defRPr/>
                          </a:pPr>
                          <a:endParaRPr lang="en-US" sz="4400" b="0" dirty="0">
                            <a:solidFill>
                              <a:schemeClr val="bg1"/>
                            </a:solidFill>
                            <a:latin typeface="Times New Roman"/>
                            <a:ea typeface="+mn-ea"/>
                            <a:cs typeface="Times New Roman"/>
                          </a:endParaRPr>
                        </a:p>
                        <a:p>
                          <a:pPr marL="0" marR="0" lvl="0" indent="0" algn="l" defTabSz="2194560">
                            <a:lnSpc>
                              <a:spcPct val="100000"/>
                            </a:lnSpc>
                            <a:spcBef>
                              <a:spcPts val="0"/>
                            </a:spcBef>
                            <a:spcAft>
                              <a:spcPts val="600"/>
                            </a:spcAft>
                            <a:buClrTx/>
                            <a:buSzTx/>
                            <a:buFont typeface="Arial"/>
                            <a:buNone/>
                            <a:defRPr/>
                          </a:pPr>
                          <a:endParaRPr lang="en-US" sz="4400" b="0" dirty="0">
                            <a:solidFill>
                              <a:schemeClr val="bg1"/>
                            </a:solidFill>
                            <a:latin typeface="Times New Roman"/>
                            <a:ea typeface="+mn-ea"/>
                            <a:cs typeface="Times New Roman"/>
                          </a:endParaRPr>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1"/>
                      </a:ext>
                    </a:extLst>
                  </a:tr>
                </a:tbl>
              </a:graphicData>
            </a:graphic>
          </p:graphicFrame>
        </mc:Choice>
        <mc:Fallback xmlns="">
          <p:graphicFrame>
            <p:nvGraphicFramePr>
              <p:cNvPr id="46" name="Table 45"/>
              <p:cNvGraphicFramePr>
                <a:graphicFrameLocks noGrp="1"/>
              </p:cNvGraphicFramePr>
              <p:nvPr>
                <p:extLst>
                  <p:ext uri="{D42A27DB-BD31-4B8C-83A1-F6EECF244321}">
                    <p14:modId xmlns:p14="http://schemas.microsoft.com/office/powerpoint/2010/main" val="3625675915"/>
                  </p:ext>
                </p:extLst>
              </p:nvPr>
            </p:nvGraphicFramePr>
            <p:xfrm>
              <a:off x="13863085" y="4137107"/>
              <a:ext cx="15232102" cy="28361402"/>
            </p:xfrm>
            <a:graphic>
              <a:graphicData uri="http://schemas.openxmlformats.org/drawingml/2006/table">
                <a:tbl>
                  <a:tblPr firstRow="1" bandRow="1">
                    <a:tableStyleId>{5C22544A-7EE6-4342-B048-85BDC9FD1C3A}</a:tableStyleId>
                  </a:tblPr>
                  <a:tblGrid>
                    <a:gridCol w="15232102">
                      <a:extLst>
                        <a:ext uri="{9D8B030D-6E8A-4147-A177-3AD203B41FA5}">
                          <a16:colId xmlns:a16="http://schemas.microsoft.com/office/drawing/2014/main" val="20000"/>
                        </a:ext>
                      </a:extLst>
                    </a:gridCol>
                  </a:tblGrid>
                  <a:tr h="3992880">
                    <a:tc>
                      <a:txBody>
                        <a:bodyPr/>
                        <a:lstStyle/>
                        <a:p>
                          <a:pPr marL="0" marR="0" lvl="0" indent="0" algn="ctr" defTabSz="2194560" eaLnBrk="1" fontAlgn="auto" latinLnBrk="0" hangingPunct="1">
                            <a:lnSpc>
                              <a:spcPct val="100000"/>
                            </a:lnSpc>
                            <a:spcBef>
                              <a:spcPts val="0"/>
                            </a:spcBef>
                            <a:spcAft>
                              <a:spcPts val="0"/>
                            </a:spcAft>
                            <a:buClrTx/>
                            <a:buSzTx/>
                            <a:buFontTx/>
                            <a:buNone/>
                            <a:tabLst/>
                            <a:defRPr/>
                          </a:pPr>
                          <a:r>
                            <a:rPr lang="en-US" sz="3200" u="sng" dirty="0">
                              <a:solidFill>
                                <a:schemeClr val="bg1"/>
                              </a:solidFill>
                              <a:latin typeface="Times New Roman"/>
                              <a:cs typeface="Times New Roman"/>
                            </a:rPr>
                            <a:t>Construction</a:t>
                          </a:r>
                          <a:endParaRPr lang="en-US" sz="3200" dirty="0"/>
                        </a:p>
                        <a:p>
                          <a:pPr marL="457200" marR="0" lvl="0" indent="-457200" algn="l" defTabSz="2194560">
                            <a:lnSpc>
                              <a:spcPct val="100000"/>
                            </a:lnSpc>
                            <a:spcBef>
                              <a:spcPts val="0"/>
                            </a:spcBef>
                            <a:spcAft>
                              <a:spcPts val="0"/>
                            </a:spcAft>
                            <a:buClrTx/>
                            <a:buSzTx/>
                            <a:buFont typeface="Arial" panose="020B0604020202020204" pitchFamily="34" charset="0"/>
                            <a:buChar char="•"/>
                            <a:defRPr/>
                          </a:pPr>
                          <a:r>
                            <a:rPr lang="en-US" sz="3200" b="0" u="none" dirty="0">
                              <a:solidFill>
                                <a:schemeClr val="bg1"/>
                              </a:solidFill>
                              <a:latin typeface="Times New Roman"/>
                              <a:cs typeface="Times New Roman"/>
                            </a:rPr>
                            <a:t>Module design is a truncated pyramid with the PMT at the top and scintillator (0.5 x 0.5 x 0.024 m) at the bottom (Figure 1). Figures 2 and 3 show the PMT and the MPPC photosensors. The interior and exterior is lined with foil. Scintillator paddles form the hodoscope for cosmic muon triggering coincidence scheme (Figure 4). The tests were conducted with interior walls lined with Tyvek and spray-painted black as in Figure 5. White Tyvek is always under the scintillator.</a:t>
                          </a:r>
                        </a:p>
                        <a:p>
                          <a:pPr marL="0" marR="0" lvl="0" indent="0" algn="ctr" defTabSz="2194560">
                            <a:lnSpc>
                              <a:spcPct val="100000"/>
                            </a:lnSpc>
                            <a:spcBef>
                              <a:spcPts val="0"/>
                            </a:spcBef>
                            <a:spcAft>
                              <a:spcPts val="0"/>
                            </a:spcAft>
                            <a:buClrTx/>
                            <a:buSzTx/>
                            <a:buFontTx/>
                            <a:buNone/>
                            <a:defRPr/>
                          </a:pPr>
                          <a:r>
                            <a:rPr lang="en-US" sz="3200" u="sng" dirty="0">
                              <a:solidFill>
                                <a:schemeClr val="bg1"/>
                              </a:solidFill>
                              <a:latin typeface="Times New Roman"/>
                              <a:cs typeface="Times New Roman"/>
                            </a:rPr>
                            <a:t>Experimental Results</a:t>
                          </a:r>
                          <a:endParaRPr dirty="0"/>
                        </a:p>
                      </a:txBody>
                      <a:tcPr>
                        <a:lnL w="12700" algn="ctr">
                          <a:noFill/>
                        </a:lnL>
                        <a:lnR w="12700" algn="ctr">
                          <a:noFill/>
                        </a:lnR>
                        <a:lnT w="38100" algn="ctr">
                          <a:noFill/>
                        </a:lnT>
                        <a:lnB w="38100" algn="ctr">
                          <a:noFill/>
                        </a:lnB>
                        <a:solidFill>
                          <a:schemeClr val="tx1">
                            <a:alpha val="29000"/>
                          </a:schemeClr>
                        </a:solidFill>
                      </a:tcPr>
                    </a:tc>
                    <a:extLst>
                      <a:ext uri="{0D108BD9-81ED-4DB2-BD59-A6C34878D82A}">
                        <a16:rowId xmlns:a16="http://schemas.microsoft.com/office/drawing/2014/main" val="10000"/>
                      </a:ext>
                    </a:extLst>
                  </a:tr>
                  <a:tr h="24368522">
                    <a:tc>
                      <a:txBody>
                        <a:bodyPr/>
                        <a:lstStyle/>
                        <a:p>
                          <a:endParaRPr lang="en-US"/>
                        </a:p>
                      </a:txBody>
                      <a:tcPr>
                        <a:lnL w="12700" algn="ctr">
                          <a:noFill/>
                        </a:lnL>
                        <a:lnR w="12700" algn="ctr">
                          <a:noFill/>
                        </a:lnR>
                        <a:lnT w="38100" algn="ctr">
                          <a:noFill/>
                        </a:lnT>
                        <a:lnB w="38100" algn="ctr">
                          <a:noFill/>
                        </a:lnB>
                        <a:blipFill>
                          <a:blip r:embed="rId6"/>
                          <a:stretch>
                            <a:fillRect t="-16679"/>
                          </a:stretch>
                        </a:blipFill>
                      </a:tcPr>
                    </a:tc>
                    <a:extLst>
                      <a:ext uri="{0D108BD9-81ED-4DB2-BD59-A6C34878D82A}">
                        <a16:rowId xmlns:a16="http://schemas.microsoft.com/office/drawing/2014/main" val="10001"/>
                      </a:ext>
                    </a:extLst>
                  </a:tr>
                </a:tbl>
              </a:graphicData>
            </a:graphic>
          </p:graphicFrame>
        </mc:Fallback>
      </mc:AlternateContent>
      <p:sp>
        <p:nvSpPr>
          <p:cNvPr id="56" name="TextBox 55"/>
          <p:cNvSpPr txBox="1"/>
          <p:nvPr/>
        </p:nvSpPr>
        <p:spPr bwMode="auto">
          <a:xfrm>
            <a:off x="14496661" y="18458785"/>
            <a:ext cx="14116050" cy="369332"/>
          </a:xfrm>
          <a:prstGeom prst="rect">
            <a:avLst/>
          </a:prstGeom>
          <a:noFill/>
        </p:spPr>
        <p:txBody>
          <a:bodyPr wrap="square" rtlCol="0">
            <a:spAutoFit/>
          </a:bodyPr>
          <a:lstStyle/>
          <a:p>
            <a:pPr algn="ctr">
              <a:defRPr/>
            </a:pPr>
            <a:r>
              <a:rPr lang="en-US" i="1" dirty="0">
                <a:solidFill>
                  <a:schemeClr val="bg1">
                    <a:lumMod val="95000"/>
                    <a:lumOff val="5000"/>
                  </a:schemeClr>
                </a:solidFill>
              </a:rPr>
              <a:t>Figure 6: Log of Frequencies vs Threshold for the Prototype DUCK PMT across various voltages to find optimal threshold values.</a:t>
            </a:r>
            <a:endParaRPr dirty="0"/>
          </a:p>
        </p:txBody>
      </p:sp>
      <p:sp>
        <p:nvSpPr>
          <p:cNvPr id="57" name="TextBox 56"/>
          <p:cNvSpPr txBox="1"/>
          <p:nvPr/>
        </p:nvSpPr>
        <p:spPr bwMode="auto">
          <a:xfrm>
            <a:off x="14166917" y="22779787"/>
            <a:ext cx="14116050" cy="369332"/>
          </a:xfrm>
          <a:prstGeom prst="rect">
            <a:avLst/>
          </a:prstGeom>
          <a:noFill/>
        </p:spPr>
        <p:txBody>
          <a:bodyPr wrap="square" rtlCol="0">
            <a:spAutoFit/>
          </a:bodyPr>
          <a:lstStyle/>
          <a:p>
            <a:pPr algn="ctr">
              <a:defRPr/>
            </a:pPr>
            <a:r>
              <a:rPr lang="en-US" i="1" dirty="0">
                <a:solidFill>
                  <a:schemeClr val="bg1">
                    <a:lumMod val="95000"/>
                    <a:lumOff val="5000"/>
                  </a:schemeClr>
                </a:solidFill>
              </a:rPr>
              <a:t>Figure 7: (left) Area of the MIP signal with white Tyvek sides. (right) Area of the MIP signal with painted black sides.</a:t>
            </a:r>
            <a:endParaRPr dirty="0"/>
          </a:p>
        </p:txBody>
      </p:sp>
      <p:sp>
        <p:nvSpPr>
          <p:cNvPr id="67" name="TextBox 66"/>
          <p:cNvSpPr txBox="1"/>
          <p:nvPr/>
        </p:nvSpPr>
        <p:spPr bwMode="auto">
          <a:xfrm>
            <a:off x="1260069" y="25258678"/>
            <a:ext cx="11847195" cy="584775"/>
          </a:xfrm>
          <a:prstGeom prst="rect">
            <a:avLst/>
          </a:prstGeom>
          <a:noFill/>
        </p:spPr>
        <p:txBody>
          <a:bodyPr wrap="square" rtlCol="0">
            <a:spAutoFit/>
          </a:bodyPr>
          <a:lstStyle/>
          <a:p>
            <a:pPr algn="ctr">
              <a:defRPr/>
            </a:pPr>
            <a:r>
              <a:rPr lang="en-US" sz="1600" i="1" dirty="0">
                <a:solidFill>
                  <a:schemeClr val="bg1">
                    <a:lumMod val="95000"/>
                    <a:lumOff val="5000"/>
                  </a:schemeClr>
                </a:solidFill>
              </a:rPr>
              <a:t>Figure 4: (left) DUCK system prototype module connected to an oscilloscope and power supplies. The triggering paddles forming a hodoscope are at the top and bottom of the module. (right) Triggering paddles.</a:t>
            </a:r>
            <a:endParaRPr dirty="0"/>
          </a:p>
        </p:txBody>
      </p:sp>
      <p:sp>
        <p:nvSpPr>
          <p:cNvPr id="68" name="TextBox 67"/>
          <p:cNvSpPr txBox="1"/>
          <p:nvPr/>
        </p:nvSpPr>
        <p:spPr bwMode="auto">
          <a:xfrm>
            <a:off x="1270547" y="31648136"/>
            <a:ext cx="11847195" cy="584775"/>
          </a:xfrm>
          <a:prstGeom prst="rect">
            <a:avLst/>
          </a:prstGeom>
          <a:noFill/>
        </p:spPr>
        <p:txBody>
          <a:bodyPr wrap="square" rtlCol="0">
            <a:spAutoFit/>
          </a:bodyPr>
          <a:lstStyle/>
          <a:p>
            <a:pPr algn="ctr">
              <a:defRPr/>
            </a:pPr>
            <a:r>
              <a:rPr lang="en-US" sz="1600" i="1" dirty="0">
                <a:solidFill>
                  <a:schemeClr val="bg1">
                    <a:lumMod val="95000"/>
                    <a:lumOff val="5000"/>
                  </a:schemeClr>
                </a:solidFill>
              </a:rPr>
              <a:t>Figure 5: (left) Inside of the prototype with white Tyvek-covered side walls. (right) Prototype walls spray-painted black to reduce reflections.</a:t>
            </a:r>
            <a:endParaRPr dirty="0"/>
          </a:p>
        </p:txBody>
      </p:sp>
      <p:grpSp>
        <p:nvGrpSpPr>
          <p:cNvPr id="85" name="Group 84"/>
          <p:cNvGrpSpPr/>
          <p:nvPr/>
        </p:nvGrpSpPr>
        <p:grpSpPr bwMode="auto">
          <a:xfrm>
            <a:off x="774108" y="12341634"/>
            <a:ext cx="6272552" cy="5053594"/>
            <a:chOff x="16469602" y="13252802"/>
            <a:chExt cx="6272552" cy="6291897"/>
          </a:xfrm>
        </p:grpSpPr>
        <p:sp>
          <p:nvSpPr>
            <p:cNvPr id="69" name="Trapezoid 68"/>
            <p:cNvSpPr/>
            <p:nvPr/>
          </p:nvSpPr>
          <p:spPr bwMode="auto">
            <a:xfrm>
              <a:off x="16649700" y="15036199"/>
              <a:ext cx="4419600" cy="4508500"/>
            </a:xfrm>
            <a:prstGeom prst="trapezoid">
              <a:avLst>
                <a:gd name="adj" fmla="val 25000"/>
              </a:avLst>
            </a:prstGeom>
            <a:gradFill>
              <a:gsLst>
                <a:gs pos="0">
                  <a:schemeClr val="bg2">
                    <a:lumMod val="20000"/>
                    <a:lumOff val="80000"/>
                  </a:schemeClr>
                </a:gs>
                <a:gs pos="100000">
                  <a:schemeClr val="bg2">
                    <a:alpha val="61000"/>
                    <a:lumMod val="85000"/>
                    <a:lumOff val="15000"/>
                  </a:schemeClr>
                </a:gs>
              </a:gsLst>
              <a:lin ang="5400000" scaled="1"/>
            </a:gradFill>
            <a:ln w="5715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a:p>
          </p:txBody>
        </p:sp>
        <p:sp>
          <p:nvSpPr>
            <p:cNvPr id="70" name="Rectangle: Rounded Corners 69"/>
            <p:cNvSpPr/>
            <p:nvPr/>
          </p:nvSpPr>
          <p:spPr bwMode="auto">
            <a:xfrm>
              <a:off x="17018000" y="19017072"/>
              <a:ext cx="3721100" cy="464728"/>
            </a:xfrm>
            <a:prstGeom prst="roundRect">
              <a:avLst>
                <a:gd name="adj" fmla="val 16667"/>
              </a:avLst>
            </a:prstGeom>
            <a:solidFill>
              <a:srgbClr val="00B0F0"/>
            </a:solidFill>
          </p:spPr>
          <p:style>
            <a:lnRef idx="3">
              <a:schemeClr val="lt1"/>
            </a:lnRef>
            <a:fillRef idx="1">
              <a:schemeClr val="accent5"/>
            </a:fillRef>
            <a:effectRef idx="1">
              <a:schemeClr val="accent5"/>
            </a:effectRef>
            <a:fontRef idx="minor">
              <a:schemeClr val="lt1"/>
            </a:fontRef>
          </p:style>
          <p:txBody>
            <a:bodyPr rtlCol="0" anchor="ctr"/>
            <a:lstStyle/>
            <a:p>
              <a:pPr algn="ctr">
                <a:defRPr/>
              </a:pPr>
              <a:r>
                <a:rPr lang="en-US"/>
                <a:t>Scintillator</a:t>
              </a:r>
              <a:endParaRPr/>
            </a:p>
          </p:txBody>
        </p:sp>
        <p:sp>
          <p:nvSpPr>
            <p:cNvPr id="71" name="Flowchart: Off-page Connector 70"/>
            <p:cNvSpPr/>
            <p:nvPr/>
          </p:nvSpPr>
          <p:spPr bwMode="auto">
            <a:xfrm rot="16199999">
              <a:off x="21047405" y="18802405"/>
              <a:ext cx="373991" cy="897930"/>
            </a:xfrm>
            <a:prstGeom prst="flowChartOffpageConnector">
              <a:avLst/>
            </a:prstGeom>
            <a:gradFill>
              <a:gsLst>
                <a:gs pos="0">
                  <a:schemeClr val="accent6">
                    <a:lumMod val="67000"/>
                  </a:schemeClr>
                </a:gs>
                <a:gs pos="48000">
                  <a:schemeClr val="accent6">
                    <a:lumMod val="97000"/>
                    <a:lumOff val="3000"/>
                  </a:schemeClr>
                </a:gs>
                <a:gs pos="100000">
                  <a:schemeClr val="accent6">
                    <a:lumMod val="60000"/>
                    <a:lumOff val="40000"/>
                  </a:schemeClr>
                </a:gs>
              </a:gsLst>
              <a:lin ang="16200000" scaled="1"/>
            </a:gradFill>
            <a:ln>
              <a:noFill/>
            </a:ln>
          </p:spPr>
          <p:style>
            <a:lnRef idx="0">
              <a:srgbClr val="000000"/>
            </a:lnRef>
            <a:fillRef idx="0">
              <a:srgbClr val="000000"/>
            </a:fillRef>
            <a:effectRef idx="0">
              <a:srgbClr val="000000"/>
            </a:effectRef>
            <a:fontRef idx="minor">
              <a:schemeClr val="lt1"/>
            </a:fontRef>
          </p:style>
          <p:txBody>
            <a:bodyPr vert="vert" rtlCol="0" anchor="ctr"/>
            <a:lstStyle/>
            <a:p>
              <a:pPr algn="ctr">
                <a:defRPr/>
              </a:pPr>
              <a:r>
                <a:rPr lang="en-US"/>
                <a:t>LED</a:t>
              </a:r>
              <a:endParaRPr/>
            </a:p>
          </p:txBody>
        </p:sp>
        <p:sp>
          <p:nvSpPr>
            <p:cNvPr id="72" name="Cylinder 71"/>
            <p:cNvSpPr/>
            <p:nvPr/>
          </p:nvSpPr>
          <p:spPr bwMode="auto">
            <a:xfrm>
              <a:off x="18465800" y="14573533"/>
              <a:ext cx="774700" cy="943959"/>
            </a:xfrm>
            <a:prstGeom prst="can">
              <a:avLst>
                <a:gd name="adj"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en-US" dirty="0"/>
                <a:t>PMT</a:t>
              </a:r>
              <a:endParaRPr dirty="0"/>
            </a:p>
          </p:txBody>
        </p:sp>
        <p:sp>
          <p:nvSpPr>
            <p:cNvPr id="73" name="Rectangle: Beveled 72"/>
            <p:cNvSpPr/>
            <p:nvPr/>
          </p:nvSpPr>
          <p:spPr bwMode="auto">
            <a:xfrm>
              <a:off x="16469602" y="19017072"/>
              <a:ext cx="723900" cy="502590"/>
            </a:xfrm>
            <a:prstGeom prst="bevel">
              <a:avLst>
                <a:gd name="adj" fmla="val 125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normAutofit fontScale="85000" lnSpcReduction="10000"/>
            </a:bodyPr>
            <a:lstStyle/>
            <a:p>
              <a:pPr algn="ctr">
                <a:defRPr/>
              </a:pPr>
              <a:r>
                <a:rPr lang="en-US" dirty="0"/>
                <a:t>MPPC</a:t>
              </a:r>
              <a:endParaRPr dirty="0"/>
            </a:p>
          </p:txBody>
        </p:sp>
        <p:cxnSp>
          <p:nvCxnSpPr>
            <p:cNvPr id="75" name="Connector: Elbow 74"/>
            <p:cNvCxnSpPr>
              <a:cxnSpLocks/>
            </p:cNvCxnSpPr>
            <p:nvPr/>
          </p:nvCxnSpPr>
          <p:spPr bwMode="auto">
            <a:xfrm rot="16199999" flipH="1">
              <a:off x="21641190" y="16317334"/>
              <a:ext cx="808472" cy="3"/>
            </a:xfrm>
            <a:prstGeom prst="bentConnector3">
              <a:avLst>
                <a:gd name="adj1" fmla="val 50000"/>
              </a:avLst>
            </a:prstGeom>
            <a:ln>
              <a:headEnd type="triangle"/>
            </a:ln>
          </p:spPr>
          <p:style>
            <a:lnRef idx="3">
              <a:schemeClr val="accent6"/>
            </a:lnRef>
            <a:fillRef idx="0">
              <a:schemeClr val="accent6"/>
            </a:fillRef>
            <a:effectRef idx="2">
              <a:schemeClr val="accent6"/>
            </a:effectRef>
            <a:fontRef idx="minor">
              <a:schemeClr val="tx1"/>
            </a:fontRef>
          </p:style>
        </p:cxnSp>
        <p:sp>
          <p:nvSpPr>
            <p:cNvPr id="76" name="Rectangle 75"/>
            <p:cNvSpPr/>
            <p:nvPr/>
          </p:nvSpPr>
          <p:spPr bwMode="auto">
            <a:xfrm>
              <a:off x="16649700" y="13970742"/>
              <a:ext cx="2203450" cy="5072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t>HV power supply</a:t>
              </a:r>
              <a:endParaRPr/>
            </a:p>
          </p:txBody>
        </p:sp>
        <p:sp>
          <p:nvSpPr>
            <p:cNvPr id="77" name="Rectangle 76"/>
            <p:cNvSpPr/>
            <p:nvPr/>
          </p:nvSpPr>
          <p:spPr bwMode="auto">
            <a:xfrm>
              <a:off x="16649700" y="13252802"/>
              <a:ext cx="2203450" cy="600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dirty="0"/>
                <a:t>LV power supply</a:t>
              </a:r>
              <a:endParaRPr dirty="0"/>
            </a:p>
          </p:txBody>
        </p:sp>
        <p:cxnSp>
          <p:nvCxnSpPr>
            <p:cNvPr id="78" name="Connector: Elbow 77"/>
            <p:cNvCxnSpPr>
              <a:cxnSpLocks/>
              <a:stCxn id="76" idx="3"/>
              <a:endCxn id="72" idx="1"/>
            </p:cNvCxnSpPr>
            <p:nvPr/>
          </p:nvCxnSpPr>
          <p:spPr bwMode="auto">
            <a:xfrm>
              <a:off x="18853150" y="14224372"/>
              <a:ext cx="12700" cy="349161"/>
            </a:xfrm>
            <a:prstGeom prst="bentConnector4">
              <a:avLst>
                <a:gd name="adj1" fmla="val 1466661"/>
                <a:gd name="adj2" fmla="val 86320"/>
              </a:avLst>
            </a:prstGeom>
          </p:spPr>
          <p:style>
            <a:lnRef idx="3">
              <a:schemeClr val="accent1"/>
            </a:lnRef>
            <a:fillRef idx="0">
              <a:schemeClr val="accent1"/>
            </a:fillRef>
            <a:effectRef idx="2">
              <a:schemeClr val="accent1"/>
            </a:effectRef>
            <a:fontRef idx="minor">
              <a:schemeClr val="tx1"/>
            </a:fontRef>
          </p:style>
        </p:cxnSp>
        <p:cxnSp>
          <p:nvCxnSpPr>
            <p:cNvPr id="79" name="Connector: Elbow 78"/>
            <p:cNvCxnSpPr>
              <a:cxnSpLocks/>
              <a:stCxn id="77" idx="1"/>
              <a:endCxn id="73" idx="5"/>
            </p:cNvCxnSpPr>
            <p:nvPr/>
          </p:nvCxnSpPr>
          <p:spPr bwMode="auto">
            <a:xfrm rot="10800000" flipV="1">
              <a:off x="16520062" y="13552978"/>
              <a:ext cx="129638" cy="5715389"/>
            </a:xfrm>
            <a:prstGeom prst="bentConnector3">
              <a:avLst>
                <a:gd name="adj1" fmla="val 315261"/>
              </a:avLst>
            </a:prstGeom>
          </p:spPr>
          <p:style>
            <a:lnRef idx="3">
              <a:schemeClr val="accent1"/>
            </a:lnRef>
            <a:fillRef idx="0">
              <a:schemeClr val="accent1"/>
            </a:fillRef>
            <a:effectRef idx="2">
              <a:schemeClr val="accent1"/>
            </a:effectRef>
            <a:fontRef idx="minor">
              <a:schemeClr val="tx1"/>
            </a:fontRef>
          </p:style>
        </p:cxnSp>
        <p:sp>
          <p:nvSpPr>
            <p:cNvPr id="80" name="Rectangle: Rounded Corners 79"/>
            <p:cNvSpPr/>
            <p:nvPr/>
          </p:nvSpPr>
          <p:spPr bwMode="auto">
            <a:xfrm>
              <a:off x="21348699" y="14897100"/>
              <a:ext cx="1393455" cy="1016000"/>
            </a:xfrm>
            <a:prstGeom prst="roundRect">
              <a:avLst>
                <a:gd name="adj"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defRPr/>
              </a:pPr>
              <a:r>
                <a:rPr lang="en-US"/>
                <a:t>ADC</a:t>
              </a:r>
              <a:endParaRPr/>
            </a:p>
          </p:txBody>
        </p:sp>
        <p:sp>
          <p:nvSpPr>
            <p:cNvPr id="81" name="Rectangle: Rounded Corners 80"/>
            <p:cNvSpPr/>
            <p:nvPr/>
          </p:nvSpPr>
          <p:spPr bwMode="auto">
            <a:xfrm>
              <a:off x="21348699" y="16636298"/>
              <a:ext cx="1393455" cy="1016000"/>
            </a:xfrm>
            <a:prstGeom prst="roundRect">
              <a:avLst>
                <a:gd name="adj"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r>
                <a:rPr lang="en-US"/>
                <a:t>Function generator</a:t>
              </a:r>
              <a:endParaRPr/>
            </a:p>
          </p:txBody>
        </p:sp>
        <p:cxnSp>
          <p:nvCxnSpPr>
            <p:cNvPr id="82" name="Connector: Elbow 81"/>
            <p:cNvCxnSpPr>
              <a:cxnSpLocks/>
              <a:stCxn id="71" idx="2"/>
              <a:endCxn id="81" idx="2"/>
            </p:cNvCxnSpPr>
            <p:nvPr/>
          </p:nvCxnSpPr>
          <p:spPr bwMode="auto">
            <a:xfrm flipV="1">
              <a:off x="21683366" y="17652298"/>
              <a:ext cx="362061" cy="1599072"/>
            </a:xfrm>
            <a:prstGeom prst="bentConnector2">
              <a:avLst/>
            </a:prstGeom>
          </p:spPr>
          <p:style>
            <a:lnRef idx="3">
              <a:schemeClr val="accent6"/>
            </a:lnRef>
            <a:fillRef idx="0">
              <a:schemeClr val="accent6"/>
            </a:fillRef>
            <a:effectRef idx="2">
              <a:schemeClr val="accent6"/>
            </a:effectRef>
            <a:fontRef idx="minor">
              <a:schemeClr val="tx1"/>
            </a:fontRef>
          </p:style>
        </p:cxnSp>
        <p:cxnSp>
          <p:nvCxnSpPr>
            <p:cNvPr id="83" name="Connector: Elbow 82"/>
            <p:cNvCxnSpPr>
              <a:cxnSpLocks/>
              <a:stCxn id="72" idx="4"/>
              <a:endCxn id="80" idx="0"/>
            </p:cNvCxnSpPr>
            <p:nvPr/>
          </p:nvCxnSpPr>
          <p:spPr bwMode="auto">
            <a:xfrm flipV="1">
              <a:off x="19240500" y="14897100"/>
              <a:ext cx="2804927" cy="148413"/>
            </a:xfrm>
            <a:prstGeom prst="bentConnector4">
              <a:avLst>
                <a:gd name="adj1" fmla="val 37580"/>
                <a:gd name="adj2" fmla="val 509790"/>
              </a:avLst>
            </a:prstGeom>
          </p:spPr>
          <p:style>
            <a:lnRef idx="3">
              <a:schemeClr val="accent5"/>
            </a:lnRef>
            <a:fillRef idx="0">
              <a:schemeClr val="accent5"/>
            </a:fillRef>
            <a:effectRef idx="2">
              <a:schemeClr val="accent5"/>
            </a:effectRef>
            <a:fontRef idx="minor">
              <a:schemeClr val="tx1"/>
            </a:fontRef>
          </p:style>
        </p:cxnSp>
        <p:cxnSp>
          <p:nvCxnSpPr>
            <p:cNvPr id="26" name="Connector: Elbow 25">
              <a:extLst>
                <a:ext uri="{FF2B5EF4-FFF2-40B4-BE49-F238E27FC236}">
                  <a16:creationId xmlns:a16="http://schemas.microsoft.com/office/drawing/2014/main" id="{DA8B3BB9-7D77-E4A0-167C-234EE635035B}"/>
                </a:ext>
              </a:extLst>
            </p:cNvPr>
            <p:cNvCxnSpPr>
              <a:cxnSpLocks/>
              <a:stCxn id="73" idx="6"/>
              <a:endCxn id="80" idx="1"/>
            </p:cNvCxnSpPr>
            <p:nvPr/>
          </p:nvCxnSpPr>
          <p:spPr bwMode="auto">
            <a:xfrm rot="5400000" flipH="1" flipV="1">
              <a:off x="17284139" y="14952514"/>
              <a:ext cx="3611972" cy="4517147"/>
            </a:xfrm>
            <a:prstGeom prst="bentConnector2">
              <a:avLst/>
            </a:prstGeom>
          </p:spPr>
          <p:style>
            <a:lnRef idx="3">
              <a:schemeClr val="accent5"/>
            </a:lnRef>
            <a:fillRef idx="0">
              <a:schemeClr val="accent5"/>
            </a:fillRef>
            <a:effectRef idx="2">
              <a:schemeClr val="accent5"/>
            </a:effectRef>
            <a:fontRef idx="minor">
              <a:schemeClr val="tx1"/>
            </a:fontRef>
          </p:style>
        </p:cxnSp>
      </p:grpSp>
      <p:sp>
        <p:nvSpPr>
          <p:cNvPr id="86" name="TextBox 85"/>
          <p:cNvSpPr txBox="1"/>
          <p:nvPr/>
        </p:nvSpPr>
        <p:spPr bwMode="auto">
          <a:xfrm>
            <a:off x="632371" y="17640299"/>
            <a:ext cx="5946229" cy="1200329"/>
          </a:xfrm>
          <a:prstGeom prst="rect">
            <a:avLst/>
          </a:prstGeom>
          <a:noFill/>
        </p:spPr>
        <p:txBody>
          <a:bodyPr wrap="square" rtlCol="0">
            <a:spAutoFit/>
          </a:bodyPr>
          <a:lstStyle/>
          <a:p>
            <a:pPr algn="ctr">
              <a:defRPr/>
            </a:pPr>
            <a:r>
              <a:rPr lang="en-US" sz="1400" i="1" dirty="0">
                <a:solidFill>
                  <a:schemeClr val="bg1">
                    <a:lumMod val="95000"/>
                    <a:lumOff val="5000"/>
                  </a:schemeClr>
                </a:solidFill>
              </a:rPr>
              <a:t>Figure 1: General design of the DUCK detection module prototype. It includes the PMT and MPPC (Multi-Pixel Photon Counter) photodetectors, LED(Light Emitting Diode) and ADC (Analog-to-Digital Converter) with corresponding power supplies.</a:t>
            </a:r>
            <a:endParaRPr dirty="0"/>
          </a:p>
          <a:p>
            <a:pPr>
              <a:defRPr/>
            </a:pPr>
            <a:endParaRPr lang="en-US" sz="1600" i="1" dirty="0">
              <a:solidFill>
                <a:schemeClr val="bg1">
                  <a:lumMod val="95000"/>
                  <a:lumOff val="5000"/>
                </a:schemeClr>
              </a:solidFill>
            </a:endParaRPr>
          </a:p>
        </p:txBody>
      </p:sp>
      <p:pic>
        <p:nvPicPr>
          <p:cNvPr id="92" name="Picture 91" descr="A blue text on a black background&#10;&#10;Description automatically generated"/>
          <p:cNvPicPr>
            <a:picLocks noChangeAspect="1"/>
          </p:cNvPicPr>
          <p:nvPr/>
        </p:nvPicPr>
        <p:blipFill>
          <a:blip r:embed="rId7"/>
          <a:stretch/>
        </p:blipFill>
        <p:spPr bwMode="auto">
          <a:xfrm>
            <a:off x="136119" y="995343"/>
            <a:ext cx="7667625" cy="1982574"/>
          </a:xfrm>
          <a:prstGeom prst="rect">
            <a:avLst/>
          </a:prstGeom>
        </p:spPr>
      </p:pic>
      <p:pic>
        <p:nvPicPr>
          <p:cNvPr id="97" name="Picture 2" descr="MPPC S13360-3050CS – Shop at Hamamatsu"/>
          <p:cNvPicPr>
            <a:picLocks noChangeAspect="1" noChangeArrowheads="1"/>
          </p:cNvPicPr>
          <p:nvPr/>
        </p:nvPicPr>
        <p:blipFill>
          <a:blip r:embed="rId8" cstate="print">
            <a:extLst>
              <a:ext uri="{28A0092B-C50C-407E-A947-70E740481C1C}">
                <a14:useLocalDpi xmlns:a14="http://schemas.microsoft.com/office/drawing/2010/main"/>
              </a:ext>
            </a:extLst>
          </a:blip>
          <a:srcRect/>
          <a:stretch/>
        </p:blipFill>
        <p:spPr bwMode="auto">
          <a:xfrm>
            <a:off x="8366760" y="15468096"/>
            <a:ext cx="2514600" cy="2101352"/>
          </a:xfrm>
          <a:prstGeom prst="rect">
            <a:avLst/>
          </a:prstGeom>
          <a:noFill/>
        </p:spPr>
      </p:pic>
      <p:sp>
        <p:nvSpPr>
          <p:cNvPr id="98" name="TextBox 97"/>
          <p:cNvSpPr txBox="1"/>
          <p:nvPr/>
        </p:nvSpPr>
        <p:spPr bwMode="auto">
          <a:xfrm>
            <a:off x="7183666" y="14578158"/>
            <a:ext cx="5050697" cy="523220"/>
          </a:xfrm>
          <a:prstGeom prst="rect">
            <a:avLst/>
          </a:prstGeom>
          <a:noFill/>
        </p:spPr>
        <p:txBody>
          <a:bodyPr wrap="square" rtlCol="0">
            <a:spAutoFit/>
          </a:bodyPr>
          <a:lstStyle/>
          <a:p>
            <a:pPr algn="ctr">
              <a:defRPr/>
            </a:pPr>
            <a:r>
              <a:rPr lang="en-US" sz="1400" i="1" dirty="0">
                <a:solidFill>
                  <a:schemeClr val="bg1">
                    <a:lumMod val="95000"/>
                    <a:lumOff val="5000"/>
                  </a:schemeClr>
                </a:solidFill>
              </a:rPr>
              <a:t>Figure 2 : H11284-30 (former R7723) PMT from Hamamatsu  [2]</a:t>
            </a:r>
            <a:endParaRPr dirty="0"/>
          </a:p>
        </p:txBody>
      </p:sp>
      <p:sp>
        <p:nvSpPr>
          <p:cNvPr id="99" name="TextBox 98"/>
          <p:cNvSpPr txBox="1"/>
          <p:nvPr/>
        </p:nvSpPr>
        <p:spPr bwMode="auto">
          <a:xfrm>
            <a:off x="7122886" y="17957665"/>
            <a:ext cx="5050697" cy="307777"/>
          </a:xfrm>
          <a:prstGeom prst="rect">
            <a:avLst/>
          </a:prstGeom>
          <a:noFill/>
        </p:spPr>
        <p:txBody>
          <a:bodyPr wrap="square" rtlCol="0">
            <a:spAutoFit/>
          </a:bodyPr>
          <a:lstStyle/>
          <a:p>
            <a:pPr algn="ctr">
              <a:defRPr/>
            </a:pPr>
            <a:r>
              <a:rPr lang="en-US" sz="1400" i="1" dirty="0">
                <a:solidFill>
                  <a:schemeClr val="bg1">
                    <a:lumMod val="95000"/>
                    <a:lumOff val="5000"/>
                  </a:schemeClr>
                </a:solidFill>
              </a:rPr>
              <a:t>Figure 3 : MPPC from Hamamatsu [2]</a:t>
            </a:r>
            <a:endParaRPr dirty="0"/>
          </a:p>
        </p:txBody>
      </p:sp>
      <p:pic>
        <p:nvPicPr>
          <p:cNvPr id="1808935738" name="Picture 1808935738"/>
          <p:cNvPicPr>
            <a:picLocks noChangeAspect="1"/>
          </p:cNvPicPr>
          <p:nvPr/>
        </p:nvPicPr>
        <p:blipFill>
          <a:blip r:embed="rId9" cstate="print">
            <a:extLst>
              <a:ext uri="{28A0092B-C50C-407E-A947-70E740481C1C}">
                <a14:useLocalDpi xmlns:a14="http://schemas.microsoft.com/office/drawing/2010/main"/>
              </a:ext>
            </a:extLst>
          </a:blip>
          <a:srcRect/>
          <a:stretch/>
        </p:blipFill>
        <p:spPr bwMode="auto">
          <a:xfrm>
            <a:off x="423713" y="18818297"/>
            <a:ext cx="7581600" cy="6267600"/>
          </a:xfrm>
          <a:prstGeom prst="rect">
            <a:avLst/>
          </a:prstGeom>
        </p:spPr>
      </p:pic>
      <p:pic>
        <p:nvPicPr>
          <p:cNvPr id="516565458" name="Picture 516565457"/>
          <p:cNvPicPr>
            <a:picLocks noChangeAspect="1"/>
          </p:cNvPicPr>
          <p:nvPr/>
        </p:nvPicPr>
        <p:blipFill>
          <a:blip r:embed="rId10" cstate="print">
            <a:extLst>
              <a:ext uri="{28A0092B-C50C-407E-A947-70E740481C1C}">
                <a14:useLocalDpi xmlns:a14="http://schemas.microsoft.com/office/drawing/2010/main"/>
              </a:ext>
            </a:extLst>
          </a:blip>
          <a:stretch/>
        </p:blipFill>
        <p:spPr bwMode="auto">
          <a:xfrm>
            <a:off x="8637084" y="26219295"/>
            <a:ext cx="3842614" cy="5123486"/>
          </a:xfrm>
          <a:prstGeom prst="rect">
            <a:avLst/>
          </a:prstGeom>
        </p:spPr>
      </p:pic>
      <p:sp>
        <p:nvSpPr>
          <p:cNvPr id="37" name="Callout: Up Arrow 36">
            <a:extLst>
              <a:ext uri="{FF2B5EF4-FFF2-40B4-BE49-F238E27FC236}">
                <a16:creationId xmlns:a16="http://schemas.microsoft.com/office/drawing/2014/main" id="{774F2F63-56E4-D04A-9DC9-07FE4DEAB2D6}"/>
              </a:ext>
            </a:extLst>
          </p:cNvPr>
          <p:cNvSpPr/>
          <p:nvPr/>
        </p:nvSpPr>
        <p:spPr>
          <a:xfrm>
            <a:off x="4652554" y="19442696"/>
            <a:ext cx="1168400" cy="633903"/>
          </a:xfrm>
          <a:prstGeom prst="upArrowCallout">
            <a:avLst/>
          </a:prstGeom>
          <a:solidFill>
            <a:srgbClr val="FFFFFF">
              <a:alpha val="43922"/>
            </a:srgb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Paddle</a:t>
            </a:r>
          </a:p>
        </p:txBody>
      </p:sp>
      <p:sp>
        <p:nvSpPr>
          <p:cNvPr id="38" name="Callout: Up Arrow 37">
            <a:extLst>
              <a:ext uri="{FF2B5EF4-FFF2-40B4-BE49-F238E27FC236}">
                <a16:creationId xmlns:a16="http://schemas.microsoft.com/office/drawing/2014/main" id="{37107CCB-AD4A-6886-6EB1-3C033DAC9111}"/>
              </a:ext>
            </a:extLst>
          </p:cNvPr>
          <p:cNvSpPr/>
          <p:nvPr/>
        </p:nvSpPr>
        <p:spPr>
          <a:xfrm>
            <a:off x="4652554" y="24444237"/>
            <a:ext cx="1168400" cy="576131"/>
          </a:xfrm>
          <a:prstGeom prst="upArrowCallout">
            <a:avLst/>
          </a:prstGeom>
          <a:solidFill>
            <a:srgbClr val="FFFFFF">
              <a:alpha val="43922"/>
            </a:srgb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Paddle</a:t>
            </a:r>
          </a:p>
        </p:txBody>
      </p:sp>
      <p:pic>
        <p:nvPicPr>
          <p:cNvPr id="40" name="Picture 39" descr="A group of electrical equipment on a desk&#10;&#10;Description automatically generated">
            <a:extLst>
              <a:ext uri="{FF2B5EF4-FFF2-40B4-BE49-F238E27FC236}">
                <a16:creationId xmlns:a16="http://schemas.microsoft.com/office/drawing/2014/main" id="{E820A4ED-0D41-6F56-93B4-D03E5B5E665D}"/>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8058430" y="18811083"/>
            <a:ext cx="5160033" cy="6274814"/>
          </a:xfrm>
          <a:prstGeom prst="rect">
            <a:avLst/>
          </a:prstGeom>
        </p:spPr>
      </p:pic>
      <p:pic>
        <p:nvPicPr>
          <p:cNvPr id="42" name="Picture 41" descr="A person holding a ruler&#10;&#10;Description automatically generated">
            <a:extLst>
              <a:ext uri="{FF2B5EF4-FFF2-40B4-BE49-F238E27FC236}">
                <a16:creationId xmlns:a16="http://schemas.microsoft.com/office/drawing/2014/main" id="{610B6654-1C4D-C966-6A34-6164D0ACD06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5400000">
            <a:off x="1892542" y="26859732"/>
            <a:ext cx="5123487" cy="3842615"/>
          </a:xfrm>
          <a:prstGeom prst="rect">
            <a:avLst/>
          </a:prstGeom>
        </p:spPr>
      </p:pic>
      <p:pic>
        <p:nvPicPr>
          <p:cNvPr id="44" name="Picture 43" descr="A black cylinder with a white label">
            <a:extLst>
              <a:ext uri="{FF2B5EF4-FFF2-40B4-BE49-F238E27FC236}">
                <a16:creationId xmlns:a16="http://schemas.microsoft.com/office/drawing/2014/main" id="{4ECAA22A-07BF-F718-16BE-DCBFC3964D75}"/>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7426529" y="13053006"/>
            <a:ext cx="4766026" cy="1283421"/>
          </a:xfrm>
          <a:prstGeom prst="rect">
            <a:avLst/>
          </a:prstGeom>
        </p:spPr>
      </p:pic>
      <p:graphicFrame>
        <p:nvGraphicFramePr>
          <p:cNvPr id="45" name="Chart 44">
            <a:extLst>
              <a:ext uri="{FF2B5EF4-FFF2-40B4-BE49-F238E27FC236}">
                <a16:creationId xmlns:a16="http://schemas.microsoft.com/office/drawing/2014/main" id="{C81B2702-8CC0-1033-AB5D-36D6B1D21C06}"/>
              </a:ext>
            </a:extLst>
          </p:cNvPr>
          <p:cNvGraphicFramePr>
            <a:graphicFrameLocks/>
          </p:cNvGraphicFramePr>
          <p:nvPr>
            <p:extLst>
              <p:ext uri="{D42A27DB-BD31-4B8C-83A1-F6EECF244321}">
                <p14:modId xmlns:p14="http://schemas.microsoft.com/office/powerpoint/2010/main" val="2705724485"/>
              </p:ext>
            </p:extLst>
          </p:nvPr>
        </p:nvGraphicFramePr>
        <p:xfrm>
          <a:off x="14166917" y="12893232"/>
          <a:ext cx="14573183" cy="5372585"/>
        </p:xfrm>
        <a:graphic>
          <a:graphicData uri="http://schemas.openxmlformats.org/drawingml/2006/chart">
            <c:chart xmlns:c="http://schemas.openxmlformats.org/drawingml/2006/chart" xmlns:r="http://schemas.openxmlformats.org/officeDocument/2006/relationships" r:id="rId14"/>
          </a:graphicData>
        </a:graphic>
      </p:graphicFrame>
      <p:pic>
        <p:nvPicPr>
          <p:cNvPr id="3" name="Picture 2" descr="A graph of a graph&#10;&#10;Description automatically generated with medium confidence">
            <a:extLst>
              <a:ext uri="{FF2B5EF4-FFF2-40B4-BE49-F238E27FC236}">
                <a16:creationId xmlns:a16="http://schemas.microsoft.com/office/drawing/2014/main" id="{08530246-1562-B514-1483-E95B5759510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406081" y="19057162"/>
            <a:ext cx="6853718" cy="3552231"/>
          </a:xfrm>
          <a:prstGeom prst="rect">
            <a:avLst/>
          </a:prstGeom>
        </p:spPr>
      </p:pic>
      <p:pic>
        <p:nvPicPr>
          <p:cNvPr id="5" name="Picture 4" descr="A graph with red and blue lines&#10;&#10;Description automatically generated">
            <a:extLst>
              <a:ext uri="{FF2B5EF4-FFF2-40B4-BE49-F238E27FC236}">
                <a16:creationId xmlns:a16="http://schemas.microsoft.com/office/drawing/2014/main" id="{C4318AF8-87B5-3C8C-4FC3-5CA53510F4D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127318" y="23247852"/>
            <a:ext cx="7252363" cy="3758846"/>
          </a:xfrm>
          <a:prstGeom prst="rect">
            <a:avLst/>
          </a:prstGeom>
        </p:spPr>
      </p:pic>
      <p:pic>
        <p:nvPicPr>
          <p:cNvPr id="7" name="Picture 6" descr="A diagram of a function&#10;&#10;Description automatically generated">
            <a:extLst>
              <a:ext uri="{FF2B5EF4-FFF2-40B4-BE49-F238E27FC236}">
                <a16:creationId xmlns:a16="http://schemas.microsoft.com/office/drawing/2014/main" id="{F908ADB8-00E5-B8DF-0523-BC57CBED68A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166917" y="27927653"/>
            <a:ext cx="6853720" cy="3552231"/>
          </a:xfrm>
          <a:prstGeom prst="rect">
            <a:avLst/>
          </a:prstGeom>
        </p:spPr>
      </p:pic>
      <p:pic>
        <p:nvPicPr>
          <p:cNvPr id="9" name="Picture 8" descr="A diagram of a function">
            <a:extLst>
              <a:ext uri="{FF2B5EF4-FFF2-40B4-BE49-F238E27FC236}">
                <a16:creationId xmlns:a16="http://schemas.microsoft.com/office/drawing/2014/main" id="{D98B7228-B312-D542-A691-95E19D20898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379681" y="27957268"/>
            <a:ext cx="6853720" cy="3552233"/>
          </a:xfrm>
          <a:prstGeom prst="rect">
            <a:avLst/>
          </a:prstGeom>
        </p:spPr>
      </p:pic>
      <p:pic>
        <p:nvPicPr>
          <p:cNvPr id="11" name="Picture 10" descr="A graph of a curve">
            <a:extLst>
              <a:ext uri="{FF2B5EF4-FFF2-40B4-BE49-F238E27FC236}">
                <a16:creationId xmlns:a16="http://schemas.microsoft.com/office/drawing/2014/main" id="{ADF9D2B1-BCFB-45FC-7F50-122D868DAF3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1325437" y="23247852"/>
            <a:ext cx="7252363" cy="3758847"/>
          </a:xfrm>
          <a:prstGeom prst="rect">
            <a:avLst/>
          </a:prstGeom>
        </p:spPr>
      </p:pic>
      <p:pic>
        <p:nvPicPr>
          <p:cNvPr id="14" name="Picture 13" descr="A graph with numbers and lines">
            <a:extLst>
              <a:ext uri="{FF2B5EF4-FFF2-40B4-BE49-F238E27FC236}">
                <a16:creationId xmlns:a16="http://schemas.microsoft.com/office/drawing/2014/main" id="{8DBF4A9C-D22E-A6E1-32EF-6DEF0A14B38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1538867" y="19057162"/>
            <a:ext cx="6853715" cy="3552231"/>
          </a:xfrm>
          <a:prstGeom prst="rect">
            <a:avLst/>
          </a:prstGeom>
        </p:spPr>
      </p:pic>
      <p:sp>
        <p:nvSpPr>
          <p:cNvPr id="15" name="TextBox 14">
            <a:extLst>
              <a:ext uri="{FF2B5EF4-FFF2-40B4-BE49-F238E27FC236}">
                <a16:creationId xmlns:a16="http://schemas.microsoft.com/office/drawing/2014/main" id="{51FD4116-7156-215C-ACCA-5F482D623D90}"/>
              </a:ext>
            </a:extLst>
          </p:cNvPr>
          <p:cNvSpPr txBox="1"/>
          <p:nvPr/>
        </p:nvSpPr>
        <p:spPr bwMode="auto">
          <a:xfrm>
            <a:off x="14166917" y="27290438"/>
            <a:ext cx="14116050" cy="369332"/>
          </a:xfrm>
          <a:prstGeom prst="rect">
            <a:avLst/>
          </a:prstGeom>
          <a:noFill/>
        </p:spPr>
        <p:txBody>
          <a:bodyPr wrap="square" rtlCol="0">
            <a:spAutoFit/>
          </a:bodyPr>
          <a:lstStyle/>
          <a:p>
            <a:pPr algn="ctr">
              <a:defRPr/>
            </a:pPr>
            <a:r>
              <a:rPr lang="en-US" i="1" dirty="0">
                <a:solidFill>
                  <a:schemeClr val="bg1">
                    <a:lumMod val="95000"/>
                    <a:lumOff val="5000"/>
                  </a:schemeClr>
                </a:solidFill>
              </a:rPr>
              <a:t>Figure 8: (left) ) 50% width of the MIP signal with white Tyvek sides. (right) ) 50% width of the MIP signal with painted black sides.</a:t>
            </a:r>
            <a:endParaRPr dirty="0"/>
          </a:p>
        </p:txBody>
      </p:sp>
      <p:sp>
        <p:nvSpPr>
          <p:cNvPr id="16" name="TextBox 15">
            <a:extLst>
              <a:ext uri="{FF2B5EF4-FFF2-40B4-BE49-F238E27FC236}">
                <a16:creationId xmlns:a16="http://schemas.microsoft.com/office/drawing/2014/main" id="{5BB93C1B-3FD8-A4AB-03FC-D2D0967B5C30}"/>
              </a:ext>
            </a:extLst>
          </p:cNvPr>
          <p:cNvSpPr txBox="1"/>
          <p:nvPr/>
        </p:nvSpPr>
        <p:spPr bwMode="auto">
          <a:xfrm>
            <a:off x="14127318" y="31991067"/>
            <a:ext cx="14116050" cy="369332"/>
          </a:xfrm>
          <a:prstGeom prst="rect">
            <a:avLst/>
          </a:prstGeom>
          <a:noFill/>
        </p:spPr>
        <p:txBody>
          <a:bodyPr wrap="square" rtlCol="0">
            <a:spAutoFit/>
          </a:bodyPr>
          <a:lstStyle/>
          <a:p>
            <a:pPr algn="ctr">
              <a:defRPr/>
            </a:pPr>
            <a:r>
              <a:rPr lang="en-US" i="1" dirty="0">
                <a:solidFill>
                  <a:schemeClr val="bg1">
                    <a:lumMod val="95000"/>
                    <a:lumOff val="5000"/>
                  </a:schemeClr>
                </a:solidFill>
              </a:rPr>
              <a:t>Figure 9: (left) 80% width of the MIP signal with white Tyvek sides. (right) ) 80% width of the MIP signal with painted black sides.</a:t>
            </a:r>
            <a:endParaRPr dirty="0"/>
          </a:p>
        </p:txBody>
      </p:sp>
      <p:pic>
        <p:nvPicPr>
          <p:cNvPr id="18" name="Picture 2">
            <a:extLst>
              <a:ext uri="{FF2B5EF4-FFF2-40B4-BE49-F238E27FC236}">
                <a16:creationId xmlns:a16="http://schemas.microsoft.com/office/drawing/2014/main" id="{C9F00315-BA89-7BC1-A04F-21AD78671742}"/>
              </a:ext>
            </a:extLst>
          </p:cNvPr>
          <p:cNvPicPr>
            <a:picLocks noChangeAspect="1" noChangeArrowheads="1"/>
          </p:cNvPicPr>
          <p:nvPr/>
        </p:nvPicPr>
        <p:blipFill rotWithShape="1">
          <a:blip r:embed="rId21" cstate="print">
            <a:alphaModFix amt="85000"/>
            <a:extLst>
              <a:ext uri="{28A0092B-C50C-407E-A947-70E740481C1C}">
                <a14:useLocalDpi xmlns:a14="http://schemas.microsoft.com/office/drawing/2010/main" val="0"/>
              </a:ext>
            </a:extLst>
          </a:blip>
          <a:stretch/>
        </p:blipFill>
        <p:spPr bwMode="auto">
          <a:xfrm>
            <a:off x="35622019" y="1043523"/>
            <a:ext cx="7268589" cy="1886213"/>
          </a:xfrm>
          <a:prstGeom prst="rect">
            <a:avLst/>
          </a:prstGeom>
        </p:spPr>
      </p:pic>
    </p:spTree>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Arial"/>
        <a:cs typeface="Arial"/>
      </a:majorFont>
      <a:minorFont>
        <a:latin typeface="Century Gothic"/>
        <a:ea typeface="Arial"/>
        <a:cs typeface="Arial"/>
      </a:minorFont>
    </a:fontScheme>
    <a:fmtScheme name="Slice">
      <a:fillStyleLst>
        <a:solidFill>
          <a:schemeClr val="phClr"/>
        </a:solidFill>
        <a:gradFill>
          <a:gsLst>
            <a:gs pos="0">
              <a:schemeClr val="phClr">
                <a:tint val="62000"/>
                <a:hueMod val="94000"/>
                <a:satMod val="140000"/>
                <a:lumMod val="110000"/>
              </a:schemeClr>
            </a:gs>
            <a:gs pos="100000">
              <a:schemeClr val="phClr">
                <a:tint val="84000"/>
                <a:satMod val="160000"/>
              </a:schemeClr>
            </a:gs>
          </a:gsLst>
          <a:lin ang="5400000" scaled="0"/>
        </a:gradFill>
        <a:gradFill>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hueMod val="94000"/>
              <a:alpha val="60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10000">
              <a:schemeClr val="phClr">
                <a:tint val="97000"/>
                <a:hueMod val="92000"/>
                <a:satMod val="169000"/>
                <a:lumMod val="164000"/>
              </a:schemeClr>
            </a:gs>
            <a:gs pos="100000">
              <a:schemeClr val="phClr">
                <a:shade val="96000"/>
                <a:satMod val="120000"/>
                <a:lumMod val="90000"/>
              </a:schemeClr>
            </a:gs>
          </a:gsLst>
          <a:lin ang="6120000" scaled="1"/>
        </a:gradFill>
        <a:gradFill>
          <a:gsLst>
            <a:gs pos="0">
              <a:schemeClr val="phClr">
                <a:tint val="97000"/>
                <a:hueMod val="92000"/>
                <a:satMod val="169000"/>
                <a:lumMod val="164000"/>
              </a:schemeClr>
            </a:gs>
            <a:gs pos="100000">
              <a:schemeClr val="phClr">
                <a:shade val="96000"/>
                <a:satMod val="120000"/>
                <a:lumMod val="90000"/>
              </a:schemeClr>
            </a:gs>
          </a:gsLst>
          <a:path path="circle"/>
        </a:gradFill>
      </a:bgFillStyleLst>
    </a:fmtScheme>
  </a:themeElements>
  <a:objectDefaults/>
  <a:extraClrScheme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
      <a:majorFont>
        <a:latin typeface="Century Gothic"/>
        <a:ea typeface="Arial"/>
        <a:cs typeface="Arial"/>
      </a:majorFont>
      <a:minorFont>
        <a:latin typeface="Century Gothic"/>
        <a:ea typeface="Arial"/>
        <a:cs typeface="Arial"/>
      </a:minorFont>
    </a:fontScheme>
    <a:fmtScheme name="Slice">
      <a:fillStyleLst>
        <a:solidFill>
          <a:schemeClr val="phClr"/>
        </a:solidFill>
        <a:gradFill>
          <a:gsLst>
            <a:gs pos="0">
              <a:schemeClr val="phClr">
                <a:tint val="62000"/>
                <a:hueMod val="94000"/>
                <a:satMod val="140000"/>
                <a:lumMod val="110000"/>
              </a:schemeClr>
            </a:gs>
            <a:gs pos="100000">
              <a:schemeClr val="phClr">
                <a:tint val="84000"/>
                <a:satMod val="160000"/>
              </a:schemeClr>
            </a:gs>
          </a:gsLst>
          <a:lin ang="5400000" scaled="0"/>
        </a:gradFill>
        <a:gradFill>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hueMod val="94000"/>
              <a:alpha val="60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10000">
              <a:schemeClr val="phClr">
                <a:tint val="97000"/>
                <a:hueMod val="92000"/>
                <a:satMod val="169000"/>
                <a:lumMod val="164000"/>
              </a:schemeClr>
            </a:gs>
            <a:gs pos="100000">
              <a:schemeClr val="phClr">
                <a:shade val="96000"/>
                <a:satMod val="120000"/>
                <a:lumMod val="90000"/>
              </a:schemeClr>
            </a:gs>
          </a:gsLst>
          <a:lin ang="6120000" scaled="1"/>
        </a:gradFill>
        <a:gradFill>
          <a:gsLst>
            <a:gs pos="0">
              <a:schemeClr val="phClr">
                <a:tint val="97000"/>
                <a:hueMod val="92000"/>
                <a:satMod val="169000"/>
                <a:lumMod val="164000"/>
              </a:schemeClr>
            </a:gs>
            <a:gs pos="100000">
              <a:schemeClr val="phClr">
                <a:shade val="96000"/>
                <a:satMod val="120000"/>
                <a:lumMod val="9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294</TotalTime>
  <Words>1341</Words>
  <Application>Microsoft Office PowerPoint</Application>
  <DocSecurity>0</DocSecurity>
  <PresentationFormat>Custom</PresentationFormat>
  <Paragraphs>73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Cambria Math</vt:lpstr>
      <vt:lpstr>Century Gothic</vt:lpstr>
      <vt:lpstr>Times New Roman</vt:lpstr>
      <vt:lpstr>Wingdings 3</vt:lpstr>
      <vt:lpstr>Slice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Tiffany Barker</dc:creator>
  <cp:keywords/>
  <dc:description/>
  <cp:lastModifiedBy>Dmitriy Beznosko</cp:lastModifiedBy>
  <cp:revision>115</cp:revision>
  <dcterms:created xsi:type="dcterms:W3CDTF">2018-11-10T22:44:36Z</dcterms:created>
  <dcterms:modified xsi:type="dcterms:W3CDTF">2024-06-03T17:09:18Z</dcterms:modified>
  <cp:category/>
  <dc:identifier/>
  <cp:contentStatus/>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0x0101009CCECBED21F0194EAA67609C2E77DAE1</vt:lpwstr>
  </property>
</Properties>
</file>